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D476DE-DCCE-4DA9-89AB-62BA43461811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836F-17FB-4ECF-B932-38CF5FA9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014E-7221-4DB6-B4B0-7D1159FC5A36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7A3B-9F8D-41BF-B1BB-319130DA6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6C95-379B-4B95-A812-F301063EFCCD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247C-F452-4122-A27D-8DCE0BA1F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CE40-E5DF-4743-B0DD-57A9E2B94AAA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5218-4525-4D1F-ABC1-5063D820A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A0A0-842E-4F36-B3FC-AD68E8B10443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A8F2-3428-4417-8FDD-78E5EC5C9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579A-C4FE-4536-A203-53B46EE0BF17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1BEE-EA40-4D82-9B39-8A7CA9FF3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52C6-41F5-46C3-988A-0A322497DA0D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68EE-85D8-491F-B8E3-F4992E2FB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4167-3EC6-415E-AEC6-F04E7D0CBF9F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D32E-9079-4675-BFC6-E41DEAC76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313C-1AE1-4986-97ED-A3F0DE130B00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9FF8-03FC-4B10-9405-3F2E8F1F0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3837-C89E-4172-A8CF-BAA7B851392F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95C4-E4E3-46E9-86B4-FD227DA74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1EF8-0DCA-4B44-8827-951F825F56D2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3E11-CB88-4BB4-A161-481BD0D99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4C0F-C0E2-4751-B3D0-6AC5EC74DD4B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5EAE-5D03-4C9C-B2C4-90E639252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936FA-5633-434A-AE4E-5D00CC36D661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Просекова Т.Н.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1395D-7E7A-4FFF-ABA1-906742F67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 делили апельсин.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  <p:pic>
        <p:nvPicPr>
          <p:cNvPr id="2052" name="Picture 2" descr="C:\Users\Татьяна\Documents\0_59e66_77ceae19_L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714500"/>
            <a:ext cx="45418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Мы делили апельсин. Много нас, а он один.</a:t>
            </a:r>
          </a:p>
        </p:txBody>
      </p:sp>
      <p:pic>
        <p:nvPicPr>
          <p:cNvPr id="3075" name="Picture 2" descr="C:\Users\Татьяна\Documents\0_59e66_77ceae19_L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000375"/>
            <a:ext cx="13763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88" y="1785938"/>
            <a:ext cx="21177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ocuments\c04bc732b7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571625"/>
            <a:ext cx="13922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C:\Users\Татьяна\Downloads\utka9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1200" y="1143000"/>
            <a:ext cx="16065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Татьяна\Downloads\utka10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1557338"/>
            <a:ext cx="1500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C:\Users\Татьяна\Documents\0_6a16e_36381e39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4214813"/>
            <a:ext cx="22050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Татьяна\Documents\0_6a16e_36381e39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3286125"/>
            <a:ext cx="220503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8" descr="C:\Users\Татьяна\Downloads\utka9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1071563"/>
            <a:ext cx="16081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 descr="C:\Users\Татьяна\Downloads\utka9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4713" y="1223963"/>
            <a:ext cx="16081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  <p:pic>
        <p:nvPicPr>
          <p:cNvPr id="3085" name="Picture 7" descr="&amp;Kcy;&amp;lcy;&amp;icy;&amp;pcy;&amp;acy;&amp;rcy;&amp;tcy; &quot;&amp;Ncy;&amp;ocy;&amp;vcy;&amp;ocy;&amp;gcy;&amp;ocy;&amp;dcy;&amp;ncy;&amp;icy;&amp;iecy; &amp;zcy;&amp;mcy;&amp;iecy;&amp;jcy;&amp;kcy;&amp;i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3" y="4071938"/>
            <a:ext cx="4648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 долька для ежа.</a:t>
            </a:r>
          </a:p>
        </p:txBody>
      </p:sp>
      <p:pic>
        <p:nvPicPr>
          <p:cNvPr id="4099" name="Picture 2" descr="C:\Users\Татьяна\Downloads\82315090_large_0_4fd4f_2124dde3_X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928813"/>
            <a:ext cx="33750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Users\Татьяна\Documents\0_59e66_77ceae19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786188"/>
            <a:ext cx="22336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 долька для ужа.</a:t>
            </a:r>
          </a:p>
        </p:txBody>
      </p:sp>
      <p:pic>
        <p:nvPicPr>
          <p:cNvPr id="5123" name="Picture 2" descr="C:\Users\Татьяна\Documents\0_59e66_77ceae19_L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000500"/>
            <a:ext cx="13763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  <p:pic>
        <p:nvPicPr>
          <p:cNvPr id="5125" name="Picture 7" descr="&amp;Kcy;&amp;lcy;&amp;icy;&amp;pcy;&amp;acy;&amp;rcy;&amp;tcy; &quot;&amp;Ncy;&amp;ocy;&amp;vcy;&amp;ocy;&amp;gcy;&amp;ocy;&amp;dcy;&amp;ncy;&amp;icy;&amp;iecy; &amp;zcy;&amp;mcy;&amp;iecy;&amp;jcy;&amp;kcy;&amp;i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2428875"/>
            <a:ext cx="6648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 долька для котят.</a:t>
            </a:r>
          </a:p>
        </p:txBody>
      </p:sp>
      <p:pic>
        <p:nvPicPr>
          <p:cNvPr id="6147" name="Picture 9" descr="C:\Users\Татьяна\Documents\0_6a16e_36381e3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770188"/>
            <a:ext cx="320516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C:\Users\Татьяна\Documents\0_6a16e_36381e3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584325"/>
            <a:ext cx="29908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Users\Татьяна\Documents\0_59e66_77ceae19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929063"/>
            <a:ext cx="13763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 долька для утят.</a:t>
            </a:r>
          </a:p>
        </p:txBody>
      </p:sp>
      <p:pic>
        <p:nvPicPr>
          <p:cNvPr id="7171" name="Picture 7" descr="C:\Users\Татьяна\Downloads\utka1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928688"/>
            <a:ext cx="27987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C:\Users\Татьяна\Downloads\utka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643188"/>
            <a:ext cx="26797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Users\Татьяна\Documents\0_59e66_77ceae19_L.jp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286250"/>
            <a:ext cx="13763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 долька для бобра.</a:t>
            </a:r>
          </a:p>
        </p:txBody>
      </p:sp>
      <p:pic>
        <p:nvPicPr>
          <p:cNvPr id="8195" name="Picture 16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625" y="1714500"/>
            <a:ext cx="41433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Users\Татьяна\Documents\0_59e66_77ceae19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14750"/>
            <a:ext cx="13763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 для волка – кожура.</a:t>
            </a:r>
          </a:p>
        </p:txBody>
      </p:sp>
      <p:pic>
        <p:nvPicPr>
          <p:cNvPr id="9219" name="Picture 3" descr="C:\Users\Татьяна\Documents\0_722ed_cc4bc391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1863"/>
            <a:ext cx="48577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http://www.stoli.com/assets/img/steps/OrangePe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2148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Он сердит на нас – беда. Разбегайтесь – кто куда!</a:t>
            </a:r>
            <a:endParaRPr lang="ru-RU" dirty="0"/>
          </a:p>
        </p:txBody>
      </p:sp>
      <p:pic>
        <p:nvPicPr>
          <p:cNvPr id="10243" name="Picture 16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00375" y="1714500"/>
            <a:ext cx="21177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C:\Users\Татьяна\Documents\0_6a16e_36381e39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393700"/>
            <a:ext cx="1714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Users\Татьяна\Downloads\82315090_large_0_4fd4f_2124dde3_X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357688"/>
            <a:ext cx="18748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Users\Татьяна\Downloads\utka1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143125"/>
            <a:ext cx="1500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C:\Users\Татьяна\Downloads\utka9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4071938"/>
            <a:ext cx="16081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Просекова Т.Н.</a:t>
            </a:r>
          </a:p>
        </p:txBody>
      </p:sp>
      <p:pic>
        <p:nvPicPr>
          <p:cNvPr id="10249" name="Picture 7" descr="&amp;Kcy;&amp;lcy;&amp;icy;&amp;pcy;&amp;acy;&amp;rcy;&amp;tcy; &quot;&amp;Ncy;&amp;ocy;&amp;vcy;&amp;ocy;&amp;gcy;&amp;ocy;&amp;dcy;&amp;ncy;&amp;icy;&amp;iecy; &amp;zcy;&amp;mcy;&amp;iecy;&amp;jcy;&amp;kcy;&amp;i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4143375"/>
            <a:ext cx="32861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9" descr="C:\Users\Татьяна\Documents\0_6a16e_36381e39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285875"/>
            <a:ext cx="1714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85</Words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Мы делили апельсин.</vt:lpstr>
      <vt:lpstr>Мы делили апельсин. Много нас, а он один.</vt:lpstr>
      <vt:lpstr>Эта долька для ежа.</vt:lpstr>
      <vt:lpstr>Эта долька для ужа.</vt:lpstr>
      <vt:lpstr>Эта долька для котят.</vt:lpstr>
      <vt:lpstr>Эта долька для утят.</vt:lpstr>
      <vt:lpstr>Эта долька для бобра.</vt:lpstr>
      <vt:lpstr>А для волка – кожура.</vt:lpstr>
      <vt:lpstr>Он сердит на нас – беда. Разбегайтесь – кто куда!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15</cp:revision>
  <dcterms:created xsi:type="dcterms:W3CDTF">2013-09-22T10:32:50Z</dcterms:created>
  <dcterms:modified xsi:type="dcterms:W3CDTF">2014-09-30T16:44:54Z</dcterms:modified>
</cp:coreProperties>
</file>