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3AEB-E567-46FC-96CD-93286FFB7CE7}" type="datetimeFigureOut">
              <a:rPr lang="ru-RU" smtClean="0"/>
              <a:pPr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31B3-F213-4FE0-8C92-BF5890B11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122" cy="3100409"/>
          </a:xfrm>
        </p:spPr>
        <p:txBody>
          <a:bodyPr>
            <a:normAutofit/>
          </a:bodyPr>
          <a:lstStyle/>
          <a:p>
            <a:r>
              <a:rPr lang="ru-RU" dirty="0" smtClean="0"/>
              <a:t>Слайды к совместной познавательно – речевой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«Маша и Медведь»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CAXI8T5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685590"/>
            <a:ext cx="2038355" cy="1510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09737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28794" y="421459"/>
            <a:ext cx="5429288" cy="519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000107"/>
            <a:ext cx="3429024" cy="4784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CAFDS66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245038"/>
            <a:ext cx="3214710" cy="4839729"/>
          </a:xfrm>
          <a:prstGeom prst="rect">
            <a:avLst/>
          </a:prstGeom>
        </p:spPr>
      </p:pic>
      <p:pic>
        <p:nvPicPr>
          <p:cNvPr id="5" name="Рисунок 4" descr="5097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71480"/>
            <a:ext cx="400052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96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857364"/>
            <a:ext cx="2143140" cy="2143140"/>
          </a:xfrm>
          <a:prstGeom prst="rect">
            <a:avLst/>
          </a:prstGeom>
        </p:spPr>
      </p:pic>
      <p:pic>
        <p:nvPicPr>
          <p:cNvPr id="3" name="Рисунок 2" descr="imagesCAMA1H1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4143380"/>
            <a:ext cx="2643206" cy="2099568"/>
          </a:xfrm>
          <a:prstGeom prst="rect">
            <a:avLst/>
          </a:prstGeom>
        </p:spPr>
      </p:pic>
      <p:pic>
        <p:nvPicPr>
          <p:cNvPr id="9" name="Рисунок 8" descr="50967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1214422"/>
            <a:ext cx="3714776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965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500306"/>
            <a:ext cx="2714644" cy="2714644"/>
          </a:xfrm>
          <a:prstGeom prst="rect">
            <a:avLst/>
          </a:prstGeom>
        </p:spPr>
      </p:pic>
      <p:pic>
        <p:nvPicPr>
          <p:cNvPr id="6" name="Рисунок 5" descr="5096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1214422"/>
            <a:ext cx="421484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966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500306"/>
            <a:ext cx="2190762" cy="2190762"/>
          </a:xfrm>
          <a:prstGeom prst="rect">
            <a:avLst/>
          </a:prstGeom>
        </p:spPr>
      </p:pic>
      <p:pic>
        <p:nvPicPr>
          <p:cNvPr id="3" name="Рисунок 2" descr="50966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785794"/>
            <a:ext cx="4357718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969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18" y="1000108"/>
            <a:ext cx="4071966" cy="4071966"/>
          </a:xfrm>
          <a:prstGeom prst="rect">
            <a:avLst/>
          </a:prstGeom>
        </p:spPr>
      </p:pic>
      <p:pic>
        <p:nvPicPr>
          <p:cNvPr id="3" name="Рисунок 2" descr="imagesCAX466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2143116"/>
            <a:ext cx="322200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1881747_76877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428604"/>
            <a:ext cx="5572164" cy="5810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Слайды к совместной познавательно – речевой деятельности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Слайды к совместной познавательно – речевой деятельности</dc:title>
  <dc:creator>VIP</dc:creator>
  <cp:lastModifiedBy>VIP</cp:lastModifiedBy>
  <cp:revision>5</cp:revision>
  <dcterms:created xsi:type="dcterms:W3CDTF">2012-04-15T03:19:37Z</dcterms:created>
  <dcterms:modified xsi:type="dcterms:W3CDTF">2012-04-15T14:35:57Z</dcterms:modified>
</cp:coreProperties>
</file>