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3" r:id="rId6"/>
    <p:sldId id="278" r:id="rId7"/>
    <p:sldId id="279" r:id="rId8"/>
    <p:sldId id="280" r:id="rId9"/>
    <p:sldId id="281" r:id="rId10"/>
    <p:sldId id="272" r:id="rId11"/>
    <p:sldId id="271" r:id="rId12"/>
    <p:sldId id="273" r:id="rId13"/>
    <p:sldId id="27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D1C1B-2A65-4A3E-9419-4855B9FFFD2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75D0-2F9A-449E-A005-B92DA4F2C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56F8D-3A4E-4C16-BDBB-AC656AB0B8D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05BFE8-A707-4B47-A978-71CB651A0692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9.jpeg"/><Relationship Id="rId5" Type="http://schemas.openxmlformats.org/officeDocument/2006/relationships/image" Target="../media/image48.emf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&#1074;%20&#1087;&#1086;&#1076;&#1075;&#1086;&#1090;&#1086;&#1074;&#1080;&#1090;&#1077;&#1083;&#1100;&#1085;&#1086;&#1081;%20&#1075;&#1088;&#1091;&#1087;&#1087;&#1077;\&#1087;&#1086;&#1080;&#1089;&#1082;%20&#1076;&#1077;&#1103;&#1090;&#1077;&#1083;&#1100;&#1085;&#1086;&#1089;&#1090;%20&#1080;%20&#1087;&#1083;&#1072;&#1085;%20&#1089;&#1072;&#1084;&#1086;&#1086;&#1073;&#1088;&#1072;&#1079;\&#1047;&#1072;&#1085;&#1103;&#1090;&#1080;&#1103;%20&#1082;&#1088;&#1091;&#1078;&#1082;&#1072;\&#1074;&#1086;&#1079;&#1076;&#1091;&#1093;%20&#1074;&#1086;&#1076;&#1072;%20&#1089;&#1086;&#1083;&#1085;&#1094;&#1077;\&#1086;&#1090;&#1082;&#1088;%20&#1079;&#1072;&#1085;&#1103;&#1090;&#1080;&#1077;%20&#1086;%20&#1074;&#1086;&#1079;&#1076;&#1091;&#1093;&#1077;\Zvuki-prirody-dlya-detey-Penie-ptic(muzofon.com).mp3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643182"/>
            <a:ext cx="7772400" cy="147002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Удивительный воздух</a:t>
            </a:r>
            <a:endParaRPr lang="ru-RU" b="1" i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2159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543425"/>
            <a:ext cx="3000375" cy="21256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282" y="571480"/>
            <a:ext cx="457203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Буря</a:t>
            </a:r>
            <a:r>
              <a:rPr lang="ru-RU" sz="2000" b="1" dirty="0">
                <a:solidFill>
                  <a:srgbClr val="00602B"/>
                </a:solidFill>
              </a:rPr>
              <a:t> кверху пыль вздымает,</a:t>
            </a:r>
          </a:p>
          <a:p>
            <a:pPr eaLnBrk="1" hangingPunct="1"/>
            <a:r>
              <a:rPr lang="ru-RU" sz="2000" b="1" dirty="0">
                <a:solidFill>
                  <a:srgbClr val="00602B"/>
                </a:solidFill>
              </a:rPr>
              <a:t>Провода и крышу рвет…</a:t>
            </a:r>
          </a:p>
          <a:p>
            <a:pPr eaLnBrk="1" hangingPunct="1"/>
            <a:r>
              <a:rPr lang="ru-RU" sz="2000" b="1" dirty="0">
                <a:solidFill>
                  <a:srgbClr val="00602B"/>
                </a:solidFill>
              </a:rPr>
              <a:t>Крышу дома передвинет,</a:t>
            </a:r>
          </a:p>
          <a:p>
            <a:pPr eaLnBrk="1" hangingPunct="1"/>
            <a:r>
              <a:rPr lang="ru-RU" sz="2000" b="1" dirty="0">
                <a:solidFill>
                  <a:srgbClr val="00602B"/>
                </a:solidFill>
              </a:rPr>
              <a:t>Вырвет с корнем дерева.</a:t>
            </a:r>
          </a:p>
        </p:txBody>
      </p:sp>
      <p:pic>
        <p:nvPicPr>
          <p:cNvPr id="8" name="Picture 7" descr="MPj0401426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4286256"/>
            <a:ext cx="2588739" cy="2420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585" name="Oval 9" descr="Рисунок2"/>
          <p:cNvSpPr>
            <a:spLocks noGrp="1" noChangeAspect="1" noChangeArrowheads="1"/>
          </p:cNvSpPr>
          <p:nvPr isPhoto="1"/>
        </p:nvSpPr>
        <p:spPr bwMode="auto">
          <a:xfrm rot="-1038081">
            <a:off x="5480319" y="423937"/>
            <a:ext cx="3256914" cy="2668142"/>
          </a:xfrm>
          <a:prstGeom prst="flowChartPunchedTape">
            <a:avLst/>
          </a:prstGeom>
          <a:blipFill dpi="0" rotWithShape="1">
            <a:blip r:embed="rId3" cstate="email"/>
            <a:srcRect/>
            <a:stretch>
              <a:fillRect r="-5"/>
            </a:stretch>
          </a:blip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95983" y="4214818"/>
            <a:ext cx="3248017" cy="230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28599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1928802"/>
            <a:ext cx="3355967" cy="2313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4429132"/>
            <a:ext cx="3009900" cy="199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57450"/>
            <a:ext cx="5678487" cy="44005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CCFF"/>
          </a:solidFill>
          <a:ln w="5715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2"/>
                </a:solidFill>
              </a:rPr>
              <a:t>Отчего загрязняется воздух?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6629" name="Picture 5" descr="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785926"/>
            <a:ext cx="3071833" cy="2162581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0" name="Picture 6" descr="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1626414"/>
            <a:ext cx="3094768" cy="237409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1" name="Picture 7" descr="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69" y="4350532"/>
            <a:ext cx="3271485" cy="236461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5" name="Picture 11" descr="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4500570"/>
            <a:ext cx="3145141" cy="2157411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m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214686"/>
            <a:ext cx="2987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714348" y="142852"/>
            <a:ext cx="792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602B"/>
                </a:solidFill>
              </a:rPr>
              <a:t>Как заботиться о своем здоровье?</a:t>
            </a:r>
          </a:p>
        </p:txBody>
      </p:sp>
      <p:pic>
        <p:nvPicPr>
          <p:cNvPr id="64515" name="Picture 3" descr="Мусорный ба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86190"/>
            <a:ext cx="1682798" cy="2666998"/>
          </a:xfrm>
          <a:prstGeom prst="flowChartMagneticDisk">
            <a:avLst/>
          </a:prstGeom>
          <a:noFill/>
        </p:spPr>
      </p:pic>
      <p:pic>
        <p:nvPicPr>
          <p:cNvPr id="64518" name="Picture 6" descr="BEE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975">
            <a:off x="5197284" y="4992657"/>
            <a:ext cx="2998169" cy="17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643306" y="714356"/>
            <a:ext cx="550069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602B"/>
                </a:solidFill>
              </a:rPr>
              <a:t>Загрязнённый воздух очень вреден для здоровья.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602B"/>
                </a:solidFill>
              </a:rPr>
              <a:t>Нельзя играть возле дорог, стоянок </a:t>
            </a:r>
            <a:r>
              <a:rPr lang="ru-RU" sz="2000" b="1" dirty="0" smtClean="0">
                <a:solidFill>
                  <a:srgbClr val="00602B"/>
                </a:solidFill>
              </a:rPr>
              <a:t>автомобилей, </a:t>
            </a:r>
            <a:r>
              <a:rPr lang="ru-RU" sz="2000" b="1" dirty="0">
                <a:solidFill>
                  <a:srgbClr val="00602B"/>
                </a:solidFill>
              </a:rPr>
              <a:t>мусорных </a:t>
            </a:r>
            <a:r>
              <a:rPr lang="ru-RU" sz="2000" b="1" dirty="0" smtClean="0">
                <a:solidFill>
                  <a:srgbClr val="00602B"/>
                </a:solidFill>
              </a:rPr>
              <a:t>свалок, надо больше гулять на свежем воздухе, чаще проветривать комнату.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785794"/>
            <a:ext cx="1914526" cy="274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2857495"/>
            <a:ext cx="3143272" cy="21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14500" y="714375"/>
            <a:ext cx="614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00602B"/>
                </a:solidFill>
              </a:rPr>
              <a:t>В каком городе хотели бы вы жить?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214554"/>
            <a:ext cx="4500594" cy="301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643314"/>
            <a:ext cx="4088721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</a:rPr>
              <a:t>Берегите природу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44577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58" y="1357298"/>
            <a:ext cx="42148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Взрослые и дети!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Природу берегите.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К её богатым недрам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Рук жадных не тяните.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Заботою и лаской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Её вы одарите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Она ответит тем же.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Вы только посмотрите: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Кругом поля бескрайние,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И родники холодные,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Леса дарами щедрые,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Озёра с гладью водною.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Всё это подарила нам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Матушка-природа.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Так будем же  беречь её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За часом час, </a:t>
            </a:r>
            <a:r>
              <a:rPr lang="ru-RU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 год от года.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Игра «Живая и неживая природа»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4" name="Picture 6" descr="http://stat11.privet.ru/lr/082b408c6f6a51d85d90f44b1adeb5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618008">
            <a:off x="6495452" y="989054"/>
            <a:ext cx="2500842" cy="187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5" y="3000372"/>
            <a:ext cx="2433149" cy="161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mg0.liveinternet.ru/images/attach/c/2/66/876/66876493_12afa48773dd1d23986e398de71dc6611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 rot="20158960">
            <a:off x="1723652" y="1135390"/>
            <a:ext cx="2043938" cy="153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ordynsk.com/files/Image/press-reliz/4/1436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 rot="1313315">
            <a:off x="6096620" y="3000265"/>
            <a:ext cx="2645496" cy="179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i?id=19124719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928670"/>
            <a:ext cx="227664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66390">
            <a:off x="308458" y="3270072"/>
            <a:ext cx="2278063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v3wall.com/wallpaper/medium/1007/medium_2010070809540171628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48289">
            <a:off x="4742960" y="4764804"/>
            <a:ext cx="2288593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004139">
            <a:off x="6929454" y="5072074"/>
            <a:ext cx="209365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s0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9879323">
            <a:off x="249420" y="4869410"/>
            <a:ext cx="2110607" cy="157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J031686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285720" y="928670"/>
            <a:ext cx="1486684" cy="232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571736" y="4786322"/>
            <a:ext cx="2070083" cy="171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</a:rPr>
              <a:t>Как мы дышим?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2"/>
            <a:ext cx="2814907" cy="318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564463" cy="573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Лес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6" name="Zvuki-prirody-dlya-detey-Peni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500958" y="5929330"/>
            <a:ext cx="304800" cy="3048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6215082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Все растения от маленькой травинки до высоких деревьев делают воздух чище, они  ловят углекислый газ и дают кислород, который необходим для человека и всех животных. Поэтому лес называют лёгкими земли.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928670"/>
            <a:ext cx="2698490" cy="178594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9" name="Picture 7" descr="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0" y="4000500"/>
            <a:ext cx="1758950" cy="25590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1693" y="1500188"/>
            <a:ext cx="2857995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857760"/>
            <a:ext cx="1785937" cy="1785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3929066"/>
            <a:ext cx="2071688" cy="2071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Марина\Desktop\Soccer Bal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14546" y="3071810"/>
            <a:ext cx="1489535" cy="1442341"/>
          </a:xfrm>
          <a:prstGeom prst="rect">
            <a:avLst/>
          </a:prstGeom>
          <a:noFill/>
        </p:spPr>
      </p:pic>
      <p:pic>
        <p:nvPicPr>
          <p:cNvPr id="11" name="Picture 6" descr="H:\Рисунки\Игры для дома\1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-228157" y="3157058"/>
            <a:ext cx="2143141" cy="1401140"/>
          </a:xfrm>
          <a:prstGeom prst="plaqu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Picture 7" descr="H:\Рисунки\Игры для дома\1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1021491" y="4907807"/>
            <a:ext cx="2000238" cy="1614392"/>
          </a:xfrm>
          <a:prstGeom prst="flowChartDisplay">
            <a:avLst/>
          </a:prstGeom>
          <a:noFill/>
          <a:ln w="28575">
            <a:solidFill>
              <a:srgbClr val="00602B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00496" y="178592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Использование воздуха человеком</a:t>
            </a:r>
            <a:endParaRPr lang="ru-RU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Trumpe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500042"/>
            <a:ext cx="5441978" cy="5800502"/>
          </a:xfrm>
          <a:prstGeom prst="cloud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809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0"/>
            <a:ext cx="7772400" cy="1362075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ru-RU" sz="6300" b="1" smtClean="0">
                <a:solidFill>
                  <a:srgbClr val="FF0000"/>
                </a:solidFill>
              </a:rPr>
              <a:t>ТРУБА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85800" y="5486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sz="7200" b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руб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214313"/>
            <a:ext cx="7772400" cy="1362075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ru-RU" sz="5700" b="1" smtClean="0">
                <a:solidFill>
                  <a:srgbClr val="FF0000"/>
                </a:solidFill>
              </a:rPr>
              <a:t>КЛАРНЕТ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11188" y="54451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sz="7200" b="1">
              <a:latin typeface="Times New Roman" pitchFamily="18" charset="0"/>
            </a:endParaRPr>
          </a:p>
        </p:txBody>
      </p:sp>
      <p:pic>
        <p:nvPicPr>
          <p:cNvPr id="25604" name="Picture 4" descr="Clari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029470" cy="4686313"/>
          </a:xfrm>
          <a:prstGeom prst="doubleWave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лар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14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300" b="1" dirty="0" smtClean="0">
                <a:solidFill>
                  <a:srgbClr val="FF0000"/>
                </a:solidFill>
              </a:rPr>
              <a:t>ФЛЕЙТА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5486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sz="7200" b="1">
              <a:latin typeface="Times New Roman" pitchFamily="18" charset="0"/>
            </a:endParaRPr>
          </a:p>
        </p:txBody>
      </p:sp>
      <p:pic>
        <p:nvPicPr>
          <p:cNvPr id="26628" name="Picture 4" descr="Flu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214554"/>
            <a:ext cx="5000660" cy="3333773"/>
          </a:xfrm>
          <a:prstGeom prst="snip2DiagRect">
            <a:avLst/>
          </a:prstGeom>
          <a:noFill/>
          <a:ln w="28575">
            <a:solidFill>
              <a:schemeClr val="tx2">
                <a:lumMod val="1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флей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имени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8554" y="1643050"/>
            <a:ext cx="2425446" cy="1928826"/>
          </a:xfrm>
          <a:prstGeom prst="curvedDownArrow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7356" y="4000504"/>
            <a:ext cx="3286148" cy="2613297"/>
          </a:xfrm>
          <a:prstGeom prst="curvedUpArrow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4942" y="3790218"/>
            <a:ext cx="3786214" cy="3010971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214290"/>
            <a:ext cx="198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Ветер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8" descr="dandelion_blowing_in_wind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142852"/>
            <a:ext cx="2017021" cy="2928958"/>
          </a:xfrm>
          <a:prstGeom prst="flowChartMagneticDisk">
            <a:avLst/>
          </a:prstGeom>
          <a:noFill/>
        </p:spPr>
      </p:pic>
      <p:sp>
        <p:nvSpPr>
          <p:cNvPr id="9" name="Oval 11" descr="Рисунок1"/>
          <p:cNvSpPr>
            <a:spLocks noGrp="1" noChangeAspect="1" noChangeArrowheads="1"/>
          </p:cNvSpPr>
          <p:nvPr isPhoto="1"/>
        </p:nvSpPr>
        <p:spPr bwMode="auto">
          <a:xfrm>
            <a:off x="2857488" y="1500174"/>
            <a:ext cx="3183456" cy="2510731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508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3" descr="MCj0250101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2464908" cy="33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4282" y="857232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02B"/>
                </a:solidFill>
              </a:rPr>
              <a:t>Я березу качну,</a:t>
            </a:r>
          </a:p>
          <a:p>
            <a:r>
              <a:rPr lang="ru-RU" sz="2400" b="1" dirty="0" smtClean="0">
                <a:solidFill>
                  <a:srgbClr val="00602B"/>
                </a:solidFill>
              </a:rPr>
              <a:t>Я тебя подтолкну,</a:t>
            </a:r>
          </a:p>
          <a:p>
            <a:r>
              <a:rPr lang="ru-RU" sz="2400" b="1" dirty="0" smtClean="0">
                <a:solidFill>
                  <a:srgbClr val="00602B"/>
                </a:solidFill>
              </a:rPr>
              <a:t>Налечу, засвищу,</a:t>
            </a:r>
          </a:p>
          <a:p>
            <a:r>
              <a:rPr lang="ru-RU" sz="2400" b="1" dirty="0" smtClean="0">
                <a:solidFill>
                  <a:srgbClr val="00602B"/>
                </a:solidFill>
              </a:rPr>
              <a:t>И растеньям помогу</a:t>
            </a:r>
          </a:p>
          <a:p>
            <a:r>
              <a:rPr lang="ru-RU" sz="2400" b="1" dirty="0" smtClean="0">
                <a:solidFill>
                  <a:srgbClr val="00602B"/>
                </a:solidFill>
              </a:rPr>
              <a:t>Семена воздушные</a:t>
            </a:r>
          </a:p>
          <a:p>
            <a:r>
              <a:rPr lang="ru-RU" sz="2400" b="1" dirty="0" smtClean="0">
                <a:solidFill>
                  <a:srgbClr val="00602B"/>
                </a:solidFill>
              </a:rPr>
              <a:t>Ветерку послушные</a:t>
            </a:r>
            <a:endParaRPr lang="ru-RU" sz="2400" b="1" dirty="0">
              <a:solidFill>
                <a:srgbClr val="00602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212</Words>
  <PresentationFormat>Экран (4:3)</PresentationFormat>
  <Paragraphs>44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Удивительный воздух</vt:lpstr>
      <vt:lpstr>Игра «Живая и неживая природа»</vt:lpstr>
      <vt:lpstr>Как мы дышим?</vt:lpstr>
      <vt:lpstr>Лес</vt:lpstr>
      <vt:lpstr>Использование воздуха человеком</vt:lpstr>
      <vt:lpstr>ТРУБА</vt:lpstr>
      <vt:lpstr>КЛАРНЕТ</vt:lpstr>
      <vt:lpstr>ФЛЕЙТА</vt:lpstr>
      <vt:lpstr>Слайд 9</vt:lpstr>
      <vt:lpstr>Слайд 10</vt:lpstr>
      <vt:lpstr>Отчего загрязняется воздух?</vt:lpstr>
      <vt:lpstr>Слайд 12</vt:lpstr>
      <vt:lpstr>Слайд 13</vt:lpstr>
      <vt:lpstr>Берегите природу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Воздух</dc:title>
  <dc:creator>Марина</dc:creator>
  <cp:lastModifiedBy>Марина</cp:lastModifiedBy>
  <cp:revision>49</cp:revision>
  <dcterms:created xsi:type="dcterms:W3CDTF">2013-11-10T15:12:47Z</dcterms:created>
  <dcterms:modified xsi:type="dcterms:W3CDTF">2013-12-11T10:31:18Z</dcterms:modified>
</cp:coreProperties>
</file>