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er" initials="a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88658" autoAdjust="0"/>
  </p:normalViewPr>
  <p:slideViewPr>
    <p:cSldViewPr>
      <p:cViewPr varScale="1">
        <p:scale>
          <a:sx n="44" d="100"/>
          <a:sy n="44" d="100"/>
        </p:scale>
        <p:origin x="-126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179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8DD15-3098-4C49-B742-E094EA55555A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2804B-B547-43E9-8A3C-0ADE959DF0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456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Синица – это небольшая птичка с желтеньким брюшком, а на голове чёрная шапочка. Это очень шустрые и бойкие птички. Синицы не улетают на зиму в тёплые края, а переживают зиму, укрывшись в дупле. В снежную зиму пищи совсем немного, и птицам приходится нелегко. В поисках еды они прилетают к жилью человека.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2804B-B547-43E9-8A3C-0ADE959DF0CB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Лебеди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перелетные птицы. Их считают символом красоты, чистоты, благородства. Бытует мнение, что пары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лебедей</a:t>
            </a:r>
            <a:r>
              <a:rPr lang="ru-RU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соединяются на всю жизнь, и они не могут жить друг без друга. Прилетают в места гнездования в апреле. Селятся на больших озерах, берега которых заросли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камышом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Гнезда строят у самой воды, а внутри выстилают материнским пухом. Самка откладывает до 5-7 яиц, насиживает 40 суток. Самец охраняет свою семью от врагов. Он очень агрессивный: нападает на всех, проходящих мимо гнезда.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2804B-B547-43E9-8A3C-0ADE959DF0CB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Воробьи живут самостоятельно, но очень многие селятся в самой непосредственной близости от человека. Обычно воробьи устраивают гнезда примитивные и где придется: под крышей дома или под карнизом, за наличником окна или в старой водосточной трубе, под стропилами или в дупле растущего в саду дерева. Иногда пытается нагло захватить скворечник или гнездо ласточки (и это воробью иногда удается).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2804B-B547-43E9-8A3C-0ADE959DF0CB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Живут голуби стаями, причем порой собираются в очень большие стаи. Голуби строят простенькие гнезда. По два, а то и по четыре-пять раз в году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2804B-B547-43E9-8A3C-0ADE959DF0CB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Снегирь – самая зимняя птичка. Когда выпадает снег, снегирь повсюду становится очень заметным, благодаря своей красной грудке. Держатся снегири на рябине, клёне, кустах калины, обрывая ягоды и расклёвывая семена.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2804B-B547-43E9-8A3C-0ADE959DF0CB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Ворона - важная, горластая. Вороны бывают как полностью черного цвета, так и черными с серым. Обычно вороны летают стаями. В каждой вороньей стае одна из ворон всегда выполняет роль сторожа, предупреждая остальных об опасности.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2804B-B547-43E9-8A3C-0ADE959DF0CB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Белый аист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крупная птица, с красным клювом и ногами, оперение белое, но маховые и большие кроющие перья – черные. Этот вид аиста селится в непосредственной близости к человеческому жилью, устраивая свои огромные гнезда, диаметром до двух метров, из различных веток на верхушках высоких деревьев или даже крышах домов. В одной кладке гнезда от 3 до 5 белых яиц. Высиживают яйца оба родителя около 30 дней.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2804B-B547-43E9-8A3C-0ADE959DF0CB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Гнезда Ласточки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устраивает из глины или земли, смешанной со слюной. Свои гнезда Ласточки прикрепляют к скалам или стенам построек. Некоторые виды Ласточек гнездятся в норах, и даже в дуплах. Нередко Ласточки гнездятся колониями. В кладках обычно 2-6 чисто белых яйца или с мелкими пятнышками. В году Ласточки производят 1-2 кладки. В заботе о потомстве участвуют самец и самка.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2804B-B547-43E9-8A3C-0ADE959DF0CB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Весной грач возвращается к нам раньше всех других перелетных птиц, первые птицы появляются уже в самых первых числах марта, а к середине месяца у мест гнездования оказывается основная масса грачей. Кормятся грачи разнообразной пищей. С прилета бродят вдоль дорог и по проталинам, подбирают семена культурных и диких растений.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2804B-B547-43E9-8A3C-0ADE959DF0CB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Скворцы сбиваются в стаи и селятся небольшими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колониями.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Весной первыми на место прибывают самцы, которые тут же начинают искать себе место для будущего гнезда — дупло, отверстие в стене дома или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скворечник.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2804B-B547-43E9-8A3C-0ADE959DF0CB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CE4DEB4-038B-4CE1-A2D1-36952CB11924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808A7CF-7ADD-4A8C-AC46-8C7B934EFF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l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4DEB4-038B-4CE1-A2D1-36952CB11924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08A7CF-7ADD-4A8C-AC46-8C7B934EFF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trips dir="l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CE4DEB4-038B-4CE1-A2D1-36952CB11924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808A7CF-7ADD-4A8C-AC46-8C7B934EFF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trips dir="l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4DEB4-038B-4CE1-A2D1-36952CB11924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08A7CF-7ADD-4A8C-AC46-8C7B934EFF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trips dir="l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CE4DEB4-038B-4CE1-A2D1-36952CB11924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808A7CF-7ADD-4A8C-AC46-8C7B934EFF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l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4DEB4-038B-4CE1-A2D1-36952CB11924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08A7CF-7ADD-4A8C-AC46-8C7B934EFF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trips dir="l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4DEB4-038B-4CE1-A2D1-36952CB11924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08A7CF-7ADD-4A8C-AC46-8C7B934EFF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trips dir="l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4DEB4-038B-4CE1-A2D1-36952CB11924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08A7CF-7ADD-4A8C-AC46-8C7B934EFF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trips dir="l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CE4DEB4-038B-4CE1-A2D1-36952CB11924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08A7CF-7ADD-4A8C-AC46-8C7B934EFF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trips dir="l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4DEB4-038B-4CE1-A2D1-36952CB11924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08A7CF-7ADD-4A8C-AC46-8C7B934EFF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trips dir="l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4DEB4-038B-4CE1-A2D1-36952CB11924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08A7CF-7ADD-4A8C-AC46-8C7B934EFFC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 dir="l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CE4DEB4-038B-4CE1-A2D1-36952CB11924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808A7CF-7ADD-4A8C-AC46-8C7B934EFF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strips dir="ld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8.jpeg"/><Relationship Id="rId3" Type="http://schemas.openxmlformats.org/officeDocument/2006/relationships/slide" Target="slide7.xml"/><Relationship Id="rId7" Type="http://schemas.openxmlformats.org/officeDocument/2006/relationships/image" Target="../media/image4.jpeg"/><Relationship Id="rId12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6.jpeg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836713"/>
            <a:ext cx="2592288" cy="792087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птицы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acer\Downloads\аист в полете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1872208" cy="2809409"/>
          </a:xfrm>
          <a:prstGeom prst="rect">
            <a:avLst/>
          </a:prstGeom>
          <a:noFill/>
        </p:spPr>
      </p:pic>
      <p:pic>
        <p:nvPicPr>
          <p:cNvPr id="1027" name="Picture 3" descr="C:\Users\acer\Downloads\вороны2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2403883" cy="1779190"/>
          </a:xfrm>
          <a:prstGeom prst="rect">
            <a:avLst/>
          </a:prstGeom>
          <a:noFill/>
        </p:spPr>
      </p:pic>
      <p:pic>
        <p:nvPicPr>
          <p:cNvPr id="1028" name="Picture 4" descr="C:\Users\acer\Downloads\грач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0859" y="1592896"/>
            <a:ext cx="2642201" cy="1800000"/>
          </a:xfrm>
          <a:prstGeom prst="rect">
            <a:avLst/>
          </a:prstGeom>
          <a:noFill/>
        </p:spPr>
      </p:pic>
      <p:pic>
        <p:nvPicPr>
          <p:cNvPr id="1029" name="Picture 5" descr="C:\Users\acer\Downloads\голубь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4221088"/>
            <a:ext cx="2518843" cy="1976388"/>
          </a:xfrm>
          <a:prstGeom prst="rect">
            <a:avLst/>
          </a:prstGeom>
          <a:noFill/>
        </p:spPr>
      </p:pic>
      <p:pic>
        <p:nvPicPr>
          <p:cNvPr id="1030" name="Picture 6" descr="C:\Users\acer\Downloads\два лебедя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908720"/>
            <a:ext cx="2448272" cy="1584176"/>
          </a:xfrm>
          <a:prstGeom prst="rect">
            <a:avLst/>
          </a:prstGeom>
          <a:noFill/>
        </p:spPr>
      </p:pic>
      <p:pic>
        <p:nvPicPr>
          <p:cNvPr id="1031" name="Picture 7" descr="C:\Users\acer\Downloads\дятел на дереве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501008"/>
            <a:ext cx="1872208" cy="1497766"/>
          </a:xfrm>
          <a:prstGeom prst="rect">
            <a:avLst/>
          </a:prstGeom>
          <a:noFill/>
        </p:spPr>
      </p:pic>
      <p:pic>
        <p:nvPicPr>
          <p:cNvPr id="1032" name="Picture 8" descr="C:\Users\acer\Downloads\ласточка на гнезде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2852936"/>
            <a:ext cx="2421024" cy="265153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скворец</a:t>
            </a:r>
            <a:endParaRPr lang="ru-RU" dirty="0"/>
          </a:p>
        </p:txBody>
      </p:sp>
      <p:pic>
        <p:nvPicPr>
          <p:cNvPr id="13314" name="Picture 2" descr="C:\Users\acer\Downloads\СКВОРЕЦ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1412776"/>
            <a:ext cx="5976664" cy="44644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5085184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Он прилетает каждый год</a:t>
            </a:r>
            <a:br>
              <a:rPr lang="ru-RU" dirty="0" smtClean="0"/>
            </a:br>
            <a:r>
              <a:rPr lang="ru-RU" dirty="0" smtClean="0"/>
              <a:t>Туда, где домик ждёт.</a:t>
            </a:r>
            <a:br>
              <a:rPr lang="ru-RU" dirty="0" smtClean="0"/>
            </a:br>
            <a:r>
              <a:rPr lang="ru-RU" dirty="0" smtClean="0"/>
              <a:t>Чужие песни петь умеет,</a:t>
            </a:r>
            <a:br>
              <a:rPr lang="ru-RU" dirty="0" smtClean="0"/>
            </a:br>
            <a:r>
              <a:rPr lang="ru-RU" dirty="0" smtClean="0"/>
              <a:t>А всё же голос свой имеет.</a:t>
            </a:r>
            <a:endParaRPr lang="ru-RU" dirty="0"/>
          </a:p>
        </p:txBody>
      </p:sp>
    </p:spTree>
  </p:cSld>
  <p:clrMapOvr>
    <a:masterClrMapping/>
  </p:clrMapOvr>
  <p:transition spd="med">
    <p:diamond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cer\Downloads\два лебедя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620689"/>
            <a:ext cx="5688632" cy="46805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лебедь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229200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В зоопарке, в тиши вод,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Птица белая плывёт.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Взгляд её, изгиб спины –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Всё в ней дивной красоты.</a:t>
            </a:r>
            <a:endParaRPr lang="ru-RU" dirty="0"/>
          </a:p>
        </p:txBody>
      </p:sp>
    </p:spTree>
  </p:cSld>
  <p:clrMapOvr>
    <a:masterClrMapping/>
  </p:clrMapOvr>
  <p:transition spd="med">
    <p:push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Игра:»Четвертый лишний».</a:t>
            </a:r>
            <a:endParaRPr lang="ru-RU" dirty="0"/>
          </a:p>
        </p:txBody>
      </p:sp>
      <p:pic>
        <p:nvPicPr>
          <p:cNvPr id="4099" name="Picture 3" descr="C:\Users\acer\Desktop\птицы\1воробей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2024130" cy="1708175"/>
          </a:xfrm>
          <a:prstGeom prst="rect">
            <a:avLst/>
          </a:prstGeom>
          <a:noFill/>
        </p:spPr>
      </p:pic>
      <p:pic>
        <p:nvPicPr>
          <p:cNvPr id="4100" name="Picture 4" descr="C:\Users\acer\Desktop\птицы\голубь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852936"/>
            <a:ext cx="1448193" cy="1249313"/>
          </a:xfrm>
          <a:prstGeom prst="rect">
            <a:avLst/>
          </a:prstGeom>
          <a:noFill/>
        </p:spPr>
      </p:pic>
      <p:pic>
        <p:nvPicPr>
          <p:cNvPr id="4101" name="Picture 5" descr="C:\Users\acer\Desktop\птицы\грач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708920"/>
            <a:ext cx="2082946" cy="1753134"/>
          </a:xfrm>
          <a:prstGeom prst="rect">
            <a:avLst/>
          </a:prstGeom>
          <a:noFill/>
        </p:spPr>
      </p:pic>
      <p:pic>
        <p:nvPicPr>
          <p:cNvPr id="4102" name="Picture 6" descr="C:\Users\acer\Desktop\птицы\серая ворона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708920"/>
            <a:ext cx="1872208" cy="17281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Игра:»четвертый лишний».</a:t>
            </a:r>
            <a:endParaRPr lang="ru-RU" dirty="0"/>
          </a:p>
        </p:txBody>
      </p:sp>
      <p:pic>
        <p:nvPicPr>
          <p:cNvPr id="6146" name="Picture 2" descr="C:\Users\acer\Desktop\птицы\два лебедя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563556"/>
            <a:ext cx="1872208" cy="1837158"/>
          </a:xfrm>
          <a:prstGeom prst="rect">
            <a:avLst/>
          </a:prstGeom>
          <a:noFill/>
        </p:spPr>
      </p:pic>
      <p:pic>
        <p:nvPicPr>
          <p:cNvPr id="6147" name="Picture 3" descr="C:\Users\acer\Desktop\птицы\ласточка на гнезде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636912"/>
            <a:ext cx="1872208" cy="1728192"/>
          </a:xfrm>
          <a:prstGeom prst="rect">
            <a:avLst/>
          </a:prstGeom>
          <a:noFill/>
        </p:spPr>
      </p:pic>
      <p:pic>
        <p:nvPicPr>
          <p:cNvPr id="6148" name="Picture 4" descr="C:\Users\acer\Desktop\птицы\синица с шишками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636912"/>
            <a:ext cx="2016224" cy="1728192"/>
          </a:xfrm>
          <a:prstGeom prst="rect">
            <a:avLst/>
          </a:prstGeom>
          <a:noFill/>
        </p:spPr>
      </p:pic>
      <p:pic>
        <p:nvPicPr>
          <p:cNvPr id="6149" name="Picture 5" descr="C:\Users\acer\Desktop\птицы\СКВОРЕЦ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1656184" cy="17281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Игра:»четвертый лишний».</a:t>
            </a:r>
            <a:endParaRPr lang="ru-RU" dirty="0"/>
          </a:p>
        </p:txBody>
      </p:sp>
      <p:pic>
        <p:nvPicPr>
          <p:cNvPr id="7170" name="Picture 2" descr="C:\Users\acer\Desktop\птицы\аист в полете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132856"/>
            <a:ext cx="1560154" cy="2341146"/>
          </a:xfrm>
          <a:prstGeom prst="rect">
            <a:avLst/>
          </a:prstGeom>
          <a:noFill/>
        </p:spPr>
      </p:pic>
      <p:pic>
        <p:nvPicPr>
          <p:cNvPr id="7171" name="Picture 3" descr="C:\Users\acer\Desktop\птицы\синица на ветке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2564904"/>
            <a:ext cx="1999128" cy="1607718"/>
          </a:xfrm>
          <a:prstGeom prst="rect">
            <a:avLst/>
          </a:prstGeom>
          <a:noFill/>
        </p:spPr>
      </p:pic>
      <p:pic>
        <p:nvPicPr>
          <p:cNvPr id="7172" name="Picture 4" descr="C:\Users\acer\Desktop\птицы\серая ворона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708920"/>
            <a:ext cx="2088232" cy="1519791"/>
          </a:xfrm>
          <a:prstGeom prst="rect">
            <a:avLst/>
          </a:prstGeom>
          <a:noFill/>
        </p:spPr>
      </p:pic>
      <p:pic>
        <p:nvPicPr>
          <p:cNvPr id="7173" name="Picture 5" descr="C:\Users\acer\Desktop\птицы\снегирь на ветке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1759346" cy="16307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cer\Downloads\снежин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281952"/>
            <a:ext cx="1872208" cy="21437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Зимующие птицы.</a:t>
            </a:r>
            <a:endParaRPr lang="ru-RU" dirty="0"/>
          </a:p>
        </p:txBody>
      </p:sp>
      <p:pic>
        <p:nvPicPr>
          <p:cNvPr id="8199" name="Picture 7" descr="C:\Users\acer\Desktop\птицы\голубь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3275" y="4437112"/>
            <a:ext cx="2202525" cy="1728192"/>
          </a:xfrm>
          <a:prstGeom prst="rect">
            <a:avLst/>
          </a:prstGeom>
          <a:noFill/>
        </p:spPr>
      </p:pic>
      <p:pic>
        <p:nvPicPr>
          <p:cNvPr id="8195" name="Picture 3" descr="C:\Users\acer\Desktop\птицы\снегирь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2675486" cy="1835795"/>
          </a:xfrm>
          <a:prstGeom prst="rect">
            <a:avLst/>
          </a:prstGeom>
          <a:noFill/>
        </p:spPr>
      </p:pic>
      <p:pic>
        <p:nvPicPr>
          <p:cNvPr id="8197" name="Picture 5" descr="C:\Users\acer\Desktop\птицы\серая ворона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64" y="4149080"/>
            <a:ext cx="2489063" cy="1872208"/>
          </a:xfrm>
          <a:prstGeom prst="rect">
            <a:avLst/>
          </a:prstGeom>
          <a:noFill/>
        </p:spPr>
      </p:pic>
      <p:pic>
        <p:nvPicPr>
          <p:cNvPr id="8196" name="Picture 4" descr="C:\Users\acer\Desktop\птицы\синица с шишками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692696"/>
            <a:ext cx="2232248" cy="1746194"/>
          </a:xfrm>
          <a:prstGeom prst="rect">
            <a:avLst/>
          </a:prstGeom>
          <a:noFill/>
        </p:spPr>
      </p:pic>
      <p:pic>
        <p:nvPicPr>
          <p:cNvPr id="8198" name="Picture 6" descr="C:\Users\acer\Desktop\птицы\1воробей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852936"/>
            <a:ext cx="2232248" cy="1800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C:\Users\acer\Desktop\птицы\аист в полете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2448272" cy="36738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Перелетные птицы</a:t>
            </a:r>
            <a:endParaRPr lang="ru-RU" dirty="0"/>
          </a:p>
        </p:txBody>
      </p:sp>
      <p:pic>
        <p:nvPicPr>
          <p:cNvPr id="9218" name="Picture 2" descr="C:\Users\acer\Desktop\птицы\грач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941168"/>
            <a:ext cx="2095804" cy="1455887"/>
          </a:xfrm>
          <a:prstGeom prst="rect">
            <a:avLst/>
          </a:prstGeom>
          <a:noFill/>
        </p:spPr>
      </p:pic>
      <p:pic>
        <p:nvPicPr>
          <p:cNvPr id="9219" name="Picture 3" descr="C:\Users\acer\Desktop\птицы\два лебедя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2461" y="4509120"/>
            <a:ext cx="2128070" cy="2016224"/>
          </a:xfrm>
          <a:prstGeom prst="rect">
            <a:avLst/>
          </a:prstGeom>
          <a:noFill/>
        </p:spPr>
      </p:pic>
      <p:pic>
        <p:nvPicPr>
          <p:cNvPr id="9220" name="Picture 4" descr="C:\Users\acer\Desktop\птицы\ласточка на гнезде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772816"/>
            <a:ext cx="2088232" cy="2016224"/>
          </a:xfrm>
          <a:prstGeom prst="rect">
            <a:avLst/>
          </a:prstGeom>
          <a:noFill/>
        </p:spPr>
      </p:pic>
      <p:pic>
        <p:nvPicPr>
          <p:cNvPr id="9221" name="Picture 5" descr="C:\Users\acer\Desktop\птицы\СКВОРЕЦ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509120"/>
            <a:ext cx="2134617" cy="2134617"/>
          </a:xfrm>
          <a:prstGeom prst="rect">
            <a:avLst/>
          </a:prstGeom>
          <a:noFill/>
        </p:spPr>
      </p:pic>
      <p:pic>
        <p:nvPicPr>
          <p:cNvPr id="9223" name="Picture 7" descr="C:\Users\acer\Downloads\солнце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060848"/>
            <a:ext cx="2470994" cy="24709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cer\Desktop\птицы\1воробей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2448272" cy="1825721"/>
          </a:xfrm>
          <a:prstGeom prst="rect">
            <a:avLst/>
          </a:prstGeom>
          <a:noFill/>
        </p:spPr>
      </p:pic>
      <p:pic>
        <p:nvPicPr>
          <p:cNvPr id="10250" name="Picture 10" descr="C:\Users\acer\Desktop\птицы\три воробья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3" y="980728"/>
            <a:ext cx="2618483" cy="19638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Игра:»один-много».</a:t>
            </a:r>
            <a:endParaRPr lang="ru-RU" dirty="0"/>
          </a:p>
        </p:txBody>
      </p:sp>
      <p:pic>
        <p:nvPicPr>
          <p:cNvPr id="10243" name="Picture 3" descr="C:\Users\acer\Desktop\птицы\аист в полете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869160"/>
            <a:ext cx="1800200" cy="1824915"/>
          </a:xfrm>
          <a:prstGeom prst="rect">
            <a:avLst/>
          </a:prstGeom>
          <a:noFill/>
        </p:spPr>
      </p:pic>
      <p:pic>
        <p:nvPicPr>
          <p:cNvPr id="10245" name="Picture 5" descr="C:\Users\acer\Desktop\птицы\голуби на проводах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978950"/>
            <a:ext cx="2592288" cy="1836204"/>
          </a:xfrm>
          <a:prstGeom prst="rect">
            <a:avLst/>
          </a:prstGeom>
          <a:noFill/>
        </p:spPr>
      </p:pic>
      <p:pic>
        <p:nvPicPr>
          <p:cNvPr id="10246" name="Picture 6" descr="C:\Users\acer\Desktop\птицы\голубь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212976"/>
            <a:ext cx="1872208" cy="1469011"/>
          </a:xfrm>
          <a:prstGeom prst="rect">
            <a:avLst/>
          </a:prstGeom>
          <a:noFill/>
        </p:spPr>
      </p:pic>
      <p:pic>
        <p:nvPicPr>
          <p:cNvPr id="10253" name="Picture 13" descr="C:\Users\acer\Desktop\птицы\семья аистов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869160"/>
            <a:ext cx="2592288" cy="16561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cer\Desktop\птицы\синица с шишками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970838"/>
            <a:ext cx="2304256" cy="1728192"/>
          </a:xfrm>
          <a:prstGeom prst="rect">
            <a:avLst/>
          </a:prstGeom>
          <a:noFill/>
        </p:spPr>
      </p:pic>
      <p:pic>
        <p:nvPicPr>
          <p:cNvPr id="11267" name="Picture 3" descr="C:\Users\acer\Desktop\птицы\синицы на кормушке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970838"/>
            <a:ext cx="2088232" cy="1566174"/>
          </a:xfrm>
          <a:prstGeom prst="rect">
            <a:avLst/>
          </a:prstGeom>
          <a:noFill/>
        </p:spPr>
      </p:pic>
      <p:pic>
        <p:nvPicPr>
          <p:cNvPr id="11268" name="Picture 4" descr="C:\Users\acer\Desktop\птицы\сова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2232248" cy="1674186"/>
          </a:xfrm>
          <a:prstGeom prst="rect">
            <a:avLst/>
          </a:prstGeom>
          <a:noFill/>
        </p:spPr>
      </p:pic>
      <p:pic>
        <p:nvPicPr>
          <p:cNvPr id="11269" name="Picture 5" descr="C:\Users\acer\Desktop\птицы\сова с совятами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88640"/>
            <a:ext cx="2160240" cy="1620180"/>
          </a:xfrm>
          <a:prstGeom prst="rect">
            <a:avLst/>
          </a:prstGeom>
          <a:noFill/>
        </p:spPr>
      </p:pic>
      <p:pic>
        <p:nvPicPr>
          <p:cNvPr id="7" name="Picture 7" descr="C:\Users\acer\Desktop\птицы\лебедь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2232248" cy="1439455"/>
          </a:xfrm>
          <a:prstGeom prst="rect">
            <a:avLst/>
          </a:prstGeom>
          <a:noFill/>
        </p:spPr>
      </p:pic>
      <p:pic>
        <p:nvPicPr>
          <p:cNvPr id="8" name="Picture 8" descr="C:\Users\acer\Desktop\птицы\лебеди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645024"/>
            <a:ext cx="2016225" cy="1415058"/>
          </a:xfrm>
          <a:prstGeom prst="rect">
            <a:avLst/>
          </a:prstGeom>
          <a:noFill/>
        </p:spPr>
      </p:pic>
      <p:pic>
        <p:nvPicPr>
          <p:cNvPr id="9" name="Picture 12" descr="C:\Users\acer\Desktop\птицы\серая ворона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5229200"/>
            <a:ext cx="2232248" cy="1485304"/>
          </a:xfrm>
          <a:prstGeom prst="rect">
            <a:avLst/>
          </a:prstGeom>
          <a:noFill/>
        </p:spPr>
      </p:pic>
      <p:pic>
        <p:nvPicPr>
          <p:cNvPr id="10" name="Picture 11" descr="C:\Users\acer\Desktop\птицы\вороны2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5986" y="5085184"/>
            <a:ext cx="2043107" cy="15121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5698976" cy="948720"/>
          </a:xfrm>
        </p:spPr>
        <p:txBody>
          <a:bodyPr/>
          <a:lstStyle/>
          <a:p>
            <a:r>
              <a:rPr lang="ru-RU" dirty="0" smtClean="0"/>
              <a:t>Игра:»у кого кто».</a:t>
            </a:r>
            <a:endParaRPr lang="ru-RU" dirty="0"/>
          </a:p>
        </p:txBody>
      </p:sp>
      <p:pic>
        <p:nvPicPr>
          <p:cNvPr id="12303" name="Picture 15" descr="C:\Users\acer\Desktop\птицы\аистятакк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72815"/>
            <a:ext cx="3024336" cy="2389225"/>
          </a:xfrm>
          <a:prstGeom prst="rect">
            <a:avLst/>
          </a:prstGeom>
          <a:noFill/>
        </p:spPr>
      </p:pic>
      <p:pic>
        <p:nvPicPr>
          <p:cNvPr id="12305" name="Picture 17" descr="C:\Users\acer\Desktop\птицы\сова с совятами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749" y="1844824"/>
            <a:ext cx="3281595" cy="2232248"/>
          </a:xfrm>
          <a:prstGeom prst="rect">
            <a:avLst/>
          </a:prstGeom>
          <a:noFill/>
        </p:spPr>
      </p:pic>
      <p:pic>
        <p:nvPicPr>
          <p:cNvPr id="12307" name="Picture 19" descr="C:\Users\acer\Desktop\птицы\лебедь и 7 лебедят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4437112"/>
            <a:ext cx="3610793" cy="2184738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539552" y="14127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аиста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619672" y="14127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аистята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499992" y="148478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совы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5724128" y="14847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совята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2699792" y="414908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лебедя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4283968" y="414908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лебедята</a:t>
            </a:r>
            <a:endParaRPr lang="ru-RU" dirty="0"/>
          </a:p>
        </p:txBody>
      </p:sp>
    </p:spTree>
  </p:cSld>
  <p:clrMapOvr>
    <a:masterClrMapping/>
  </p:clrMapOvr>
  <p:transition spd="med">
    <p:split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  <p:bldP spid="32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acer\Downloads\синица с шишками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256584" cy="3816424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синица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229200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 синие крылья она так зовется</a:t>
            </a:r>
            <a:br>
              <a:rPr lang="ru-RU" dirty="0" smtClean="0"/>
            </a:br>
            <a:r>
              <a:rPr lang="ru-RU" dirty="0" smtClean="0"/>
              <a:t>И в холод, и в зной ей так звонко поется.</a:t>
            </a:r>
            <a:br>
              <a:rPr lang="ru-RU" dirty="0" smtClean="0"/>
            </a:br>
            <a:r>
              <a:rPr lang="ru-RU" dirty="0" smtClean="0"/>
              <a:t>В рубашечке желтой и впрямь невеличка</a:t>
            </a:r>
            <a:br>
              <a:rPr lang="ru-RU" dirty="0" smtClean="0"/>
            </a:br>
            <a:r>
              <a:rPr lang="ru-RU" dirty="0" smtClean="0"/>
              <a:t>Так как же ее назовешь ты?</a:t>
            </a:r>
            <a:endParaRPr lang="ru-RU" dirty="0"/>
          </a:p>
        </p:txBody>
      </p:sp>
    </p:spTree>
  </p:cSld>
  <p:clrMapOvr>
    <a:masterClrMapping/>
  </p:clrMapOvr>
  <p:transition spd="med">
    <p:strips dir="l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C:\Users\acer\Desktop\птицы\серая ворона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2520280" cy="1676956"/>
          </a:xfrm>
          <a:prstGeom prst="rect">
            <a:avLst/>
          </a:prstGeom>
          <a:noFill/>
        </p:spPr>
      </p:pic>
      <p:pic>
        <p:nvPicPr>
          <p:cNvPr id="4" name="Picture 4" descr="C:\Users\acer\Downloads\воронята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692696"/>
            <a:ext cx="2376264" cy="1780128"/>
          </a:xfrm>
          <a:prstGeom prst="rect">
            <a:avLst/>
          </a:prstGeom>
          <a:noFill/>
        </p:spPr>
      </p:pic>
      <p:pic>
        <p:nvPicPr>
          <p:cNvPr id="5" name="Picture 12" descr="C:\Users\acer\Desktop\птицы\грач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672" y="2996952"/>
            <a:ext cx="2328838" cy="1512168"/>
          </a:xfrm>
          <a:prstGeom prst="rect">
            <a:avLst/>
          </a:prstGeom>
          <a:noFill/>
        </p:spPr>
      </p:pic>
      <p:pic>
        <p:nvPicPr>
          <p:cNvPr id="6" name="Picture 10" descr="C:\Users\acer\Downloads\граченокии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08602" y="3068960"/>
            <a:ext cx="2387634" cy="1440160"/>
          </a:xfrm>
          <a:prstGeom prst="rect">
            <a:avLst/>
          </a:prstGeom>
          <a:noFill/>
        </p:spPr>
      </p:pic>
      <p:pic>
        <p:nvPicPr>
          <p:cNvPr id="8" name="Picture 9" descr="C:\Users\acer\Downloads\воронята ее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5013176"/>
            <a:ext cx="2147731" cy="1610798"/>
          </a:xfrm>
          <a:prstGeom prst="rect">
            <a:avLst/>
          </a:prstGeom>
          <a:noFill/>
        </p:spPr>
      </p:pic>
      <p:pic>
        <p:nvPicPr>
          <p:cNvPr id="9" name="Picture 11" descr="C:\Users\acer\Downloads\galka_1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013176"/>
            <a:ext cx="2327868" cy="158417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99592" y="18864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вороны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воронята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71600" y="25649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грача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860032" y="256490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грачата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15616" y="465313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скворца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860032" y="45811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скворчата</a:t>
            </a:r>
            <a:endParaRPr lang="ru-RU" dirty="0"/>
          </a:p>
        </p:txBody>
      </p:sp>
    </p:spTree>
  </p:cSld>
  <p:clrMapOvr>
    <a:masterClrMapping/>
  </p:clrMapOvr>
  <p:transition spd="med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cer\Downloads\п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18201"/>
            <a:ext cx="6984775" cy="523858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20072" y="609329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" action="ppaction://hlinkshowjump?jump=firstslide"/>
              </a:rPr>
              <a:t>На главную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ownloads\1воробе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123031"/>
            <a:ext cx="6552728" cy="389014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воробей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3933056"/>
            <a:ext cx="3960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 весь день ловлю жучков,</a:t>
            </a:r>
          </a:p>
          <a:p>
            <a:r>
              <a:rPr lang="ru-RU" dirty="0" smtClean="0"/>
              <a:t>Уплетаю червячков.</a:t>
            </a:r>
          </a:p>
          <a:p>
            <a:r>
              <a:rPr lang="ru-RU" dirty="0" smtClean="0"/>
              <a:t>В тёплый край не улетаю,</a:t>
            </a:r>
          </a:p>
          <a:p>
            <a:r>
              <a:rPr lang="ru-RU" dirty="0" smtClean="0"/>
              <a:t>Здесь под крышей обитаю.</a:t>
            </a:r>
          </a:p>
          <a:p>
            <a:r>
              <a:rPr lang="ru-RU" dirty="0" smtClean="0"/>
              <a:t>Чик-чирик не робей</a:t>
            </a:r>
          </a:p>
          <a:p>
            <a:r>
              <a:rPr lang="ru-RU" dirty="0" smtClean="0"/>
              <a:t>Я бывалый (воробей)</a:t>
            </a:r>
            <a:endParaRPr lang="ru-RU" dirty="0"/>
          </a:p>
        </p:txBody>
      </p:sp>
    </p:spTree>
  </p:cSld>
  <p:clrMapOvr>
    <a:masterClrMapping/>
  </p:clrMapOvr>
  <p:transition spd="med">
    <p:strips dir="l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голубь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5013176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Эта птица – почтальон</a:t>
            </a:r>
            <a:br>
              <a:rPr lang="ru-RU" dirty="0" smtClean="0"/>
            </a:br>
            <a:r>
              <a:rPr lang="ru-RU" dirty="0" smtClean="0"/>
              <a:t>Вести приносила в дом.</a:t>
            </a:r>
            <a:br>
              <a:rPr lang="ru-RU" dirty="0" smtClean="0"/>
            </a:br>
            <a:r>
              <a:rPr lang="ru-RU" dirty="0" smtClean="0"/>
              <a:t>Неспроста сейчас она-</a:t>
            </a:r>
            <a:br>
              <a:rPr lang="ru-RU" dirty="0" smtClean="0"/>
            </a:br>
            <a:r>
              <a:rPr lang="ru-RU" dirty="0" smtClean="0"/>
              <a:t>Символ Мира и Добра…</a:t>
            </a:r>
            <a:endParaRPr lang="ru-RU" dirty="0"/>
          </a:p>
        </p:txBody>
      </p:sp>
      <p:pic>
        <p:nvPicPr>
          <p:cNvPr id="2050" name="Picture 2" descr="C:\Users\acer\Desktop\птицы\голубь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398305"/>
            <a:ext cx="5112568" cy="35030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er\Downloads\снегир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908720"/>
            <a:ext cx="7295480" cy="525611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ru-RU" dirty="0" smtClean="0"/>
              <a:t>снегирь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293096"/>
            <a:ext cx="3744416" cy="1872207"/>
          </a:xfrm>
          <a:prstGeom prst="rect">
            <a:avLst/>
          </a:prstGeom>
        </p:spPr>
        <p:txBody>
          <a:bodyPr wrap="square" anchor="b" anchorCtr="0">
            <a:normAutofit/>
          </a:bodyPr>
          <a:lstStyle/>
          <a:p>
            <a:r>
              <a:rPr lang="ru-RU" dirty="0" smtClean="0"/>
              <a:t>Распушили перышки,</a:t>
            </a:r>
            <a:br>
              <a:rPr lang="ru-RU" dirty="0" smtClean="0"/>
            </a:br>
            <a:r>
              <a:rPr lang="ru-RU" dirty="0" smtClean="0"/>
              <a:t>Нежатся на солнышке.</a:t>
            </a:r>
            <a:br>
              <a:rPr lang="ru-RU" dirty="0" smtClean="0"/>
            </a:br>
            <a:r>
              <a:rPr lang="ru-RU" dirty="0" smtClean="0"/>
              <a:t>Вот на ветках, посмотри,</a:t>
            </a:r>
            <a:br>
              <a:rPr lang="ru-RU" dirty="0" smtClean="0"/>
            </a:br>
            <a:r>
              <a:rPr lang="ru-RU" dirty="0" smtClean="0"/>
              <a:t>В красных майках…</a:t>
            </a:r>
            <a:endParaRPr lang="ru-RU" dirty="0"/>
          </a:p>
        </p:txBody>
      </p:sp>
    </p:spTree>
  </p:cSld>
  <p:clrMapOvr>
    <a:masterClrMapping/>
  </p:clrMapOvr>
  <p:transition spd="med">
    <p:strips dir="l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cer\Downloads\серая воро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628800"/>
            <a:ext cx="5688632" cy="37444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5229200"/>
            <a:ext cx="2808312" cy="1200329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r>
              <a:rPr lang="ru-RU" dirty="0" smtClean="0"/>
              <a:t>Повадкой - вороватая,</a:t>
            </a:r>
          </a:p>
          <a:p>
            <a:r>
              <a:rPr lang="ru-RU" dirty="0" smtClean="0"/>
              <a:t>Крикунья, хрипловатая.</a:t>
            </a:r>
          </a:p>
          <a:p>
            <a:r>
              <a:rPr lang="ru-RU" dirty="0" smtClean="0"/>
              <a:t>Известная персона,</a:t>
            </a:r>
          </a:p>
          <a:p>
            <a:r>
              <a:rPr lang="ru-RU" dirty="0" smtClean="0"/>
              <a:t>Кто это (Ворона)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ворона</a:t>
            </a:r>
            <a:endParaRPr lang="ru-RU" dirty="0"/>
          </a:p>
        </p:txBody>
      </p:sp>
    </p:spTree>
  </p:cSld>
  <p:clrMapOvr>
    <a:masterClrMapping/>
  </p:clrMapOvr>
  <p:transition spd="med">
    <p:strips dir="l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acer\Downloads\аист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548680"/>
            <a:ext cx="5888098" cy="46805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аист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229200"/>
            <a:ext cx="3456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Он живет на крыше дома – </a:t>
            </a:r>
            <a:br>
              <a:rPr lang="ru-RU" dirty="0" smtClean="0"/>
            </a:br>
            <a:r>
              <a:rPr lang="ru-RU" dirty="0" smtClean="0"/>
              <a:t>Длинноногий, длинноносый, </a:t>
            </a:r>
            <a:br>
              <a:rPr lang="ru-RU" dirty="0" smtClean="0"/>
            </a:br>
            <a:r>
              <a:rPr lang="ru-RU" dirty="0" smtClean="0"/>
              <a:t>Длинношеий, безголосый. </a:t>
            </a:r>
            <a:br>
              <a:rPr lang="ru-RU" dirty="0" smtClean="0"/>
            </a:br>
            <a:r>
              <a:rPr lang="ru-RU" dirty="0" smtClean="0"/>
              <a:t>Он летает на охоту</a:t>
            </a:r>
            <a:br>
              <a:rPr lang="ru-RU" dirty="0" smtClean="0"/>
            </a:br>
            <a:r>
              <a:rPr lang="ru-RU" dirty="0" smtClean="0"/>
              <a:t>За лягушками к болоту.</a:t>
            </a:r>
            <a:endParaRPr lang="ru-RU" dirty="0"/>
          </a:p>
        </p:txBody>
      </p:sp>
    </p:spTree>
  </p:cSld>
  <p:clrMapOvr>
    <a:masterClrMapping/>
  </p:clrMapOvr>
  <p:transition spd="med">
    <p:blinds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ласточка</a:t>
            </a:r>
            <a:endParaRPr lang="ru-RU" dirty="0"/>
          </a:p>
        </p:txBody>
      </p:sp>
      <p:pic>
        <p:nvPicPr>
          <p:cNvPr id="11266" name="Picture 2" descr="C:\Users\acer\Downloads\ласточка на гнезде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6624736" cy="49685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71600" y="5229200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Прилетает к нам с теплом,</a:t>
            </a:r>
            <a:br>
              <a:rPr lang="ru-RU" dirty="0" smtClean="0"/>
            </a:br>
            <a:r>
              <a:rPr lang="ru-RU" dirty="0" smtClean="0"/>
              <a:t>Путь проделав длинный.</a:t>
            </a:r>
            <a:br>
              <a:rPr lang="ru-RU" dirty="0" smtClean="0"/>
            </a:br>
            <a:r>
              <a:rPr lang="ru-RU" dirty="0" smtClean="0"/>
              <a:t>Лепит домик под окном</a:t>
            </a:r>
            <a:br>
              <a:rPr lang="ru-RU" dirty="0" smtClean="0"/>
            </a:br>
            <a:r>
              <a:rPr lang="ru-RU" dirty="0" smtClean="0"/>
              <a:t>Из травы и глины</a:t>
            </a:r>
            <a:endParaRPr lang="ru-RU" dirty="0"/>
          </a:p>
        </p:txBody>
      </p:sp>
    </p:spTree>
  </p:cSld>
  <p:clrMapOvr>
    <a:masterClrMapping/>
  </p:clrMapOvr>
  <p:transition spd="med">
    <p:split orient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грач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085184"/>
            <a:ext cx="3024336" cy="1772816"/>
          </a:xfrm>
          <a:prstGeom prst="rect">
            <a:avLst/>
          </a:prstGeom>
        </p:spPr>
        <p:txBody>
          <a:bodyPr wrap="square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ru-RU" dirty="0" smtClean="0"/>
              <a:t>Всех перелётных птиц черней,</a:t>
            </a:r>
          </a:p>
          <a:p>
            <a:r>
              <a:rPr lang="ru-RU" dirty="0" smtClean="0"/>
              <a:t>Чистит пашню от червей,</a:t>
            </a:r>
          </a:p>
          <a:p>
            <a:r>
              <a:rPr lang="ru-RU" dirty="0" smtClean="0"/>
              <a:t>Целый день по пашне вскачь,</a:t>
            </a:r>
          </a:p>
          <a:p>
            <a:r>
              <a:rPr lang="ru-RU" dirty="0" smtClean="0"/>
              <a:t>А зовётся птица …</a:t>
            </a:r>
            <a:endParaRPr lang="ru-RU" dirty="0"/>
          </a:p>
        </p:txBody>
      </p:sp>
      <p:pic>
        <p:nvPicPr>
          <p:cNvPr id="3074" name="Picture 2" descr="C:\Users\acer\Desktop\птицы\грач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980728"/>
            <a:ext cx="6289253" cy="41353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12308</TotalTime>
  <Words>395</Words>
  <Application>Microsoft Office PowerPoint</Application>
  <PresentationFormat>Экран (4:3)</PresentationFormat>
  <Paragraphs>72</Paragraphs>
  <Slides>21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птицы</vt:lpstr>
      <vt:lpstr>синица</vt:lpstr>
      <vt:lpstr>воробей</vt:lpstr>
      <vt:lpstr>голубь</vt:lpstr>
      <vt:lpstr>снегирь</vt:lpstr>
      <vt:lpstr>ворона</vt:lpstr>
      <vt:lpstr>аист</vt:lpstr>
      <vt:lpstr>ласточка</vt:lpstr>
      <vt:lpstr>грач</vt:lpstr>
      <vt:lpstr>скворец</vt:lpstr>
      <vt:lpstr>лебедь</vt:lpstr>
      <vt:lpstr>Игра:»Четвертый лишний».</vt:lpstr>
      <vt:lpstr>Игра:»четвертый лишний».</vt:lpstr>
      <vt:lpstr>Игра:»четвертый лишний».</vt:lpstr>
      <vt:lpstr>Зимующие птицы.</vt:lpstr>
      <vt:lpstr>Перелетные птицы</vt:lpstr>
      <vt:lpstr>Игра:»один-много».</vt:lpstr>
      <vt:lpstr>Презентация PowerPoint</vt:lpstr>
      <vt:lpstr>Игра:»у кого кто».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птицы</dc:title>
  <dc:creator>acer</dc:creator>
  <cp:lastModifiedBy>User</cp:lastModifiedBy>
  <cp:revision>712</cp:revision>
  <dcterms:created xsi:type="dcterms:W3CDTF">2013-03-31T05:11:30Z</dcterms:created>
  <dcterms:modified xsi:type="dcterms:W3CDTF">2013-12-09T08:50:43Z</dcterms:modified>
</cp:coreProperties>
</file>