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74;&#1077;&#1088;&#1072;\&#1082;&#1086;&#1083;&#1086;&#1073;&#1086;&#1082;.wma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77;&#1088;&#1072;\&#1082;&#1086;&#1079;&#1072;.wma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77;&#1088;&#1072;\&#1083;&#1080;&#1089;&#1072;.wma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74;&#1077;&#1088;&#1072;\&#1096;&#1072;&#1087;&#1086;&#1095;&#1082;&#1072;.wma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олобо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43900" y="5786454"/>
            <a:ext cx="581028" cy="581028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714356"/>
            <a:ext cx="7605463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7627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bg1"/>
                </a:solidFill>
              </a:rPr>
              <a:t>Презентация «Путешествие по сказкам».</a:t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Составила </a:t>
            </a:r>
            <a:r>
              <a:rPr lang="ru-RU" sz="1800" smtClean="0">
                <a:solidFill>
                  <a:schemeClr val="bg1"/>
                </a:solidFill>
              </a:rPr>
              <a:t>Орлова Наталья Ивановна</a:t>
            </a:r>
            <a:r>
              <a:rPr lang="ru-RU" sz="1800" smtClean="0">
                <a:solidFill>
                  <a:schemeClr val="bg1"/>
                </a:solidFill>
              </a:rPr>
              <a:t>, </a:t>
            </a:r>
            <a:r>
              <a:rPr lang="ru-RU" sz="1800" dirty="0" smtClean="0">
                <a:solidFill>
                  <a:schemeClr val="bg1"/>
                </a:solidFill>
              </a:rPr>
              <a:t>воспитатель ГБДОУ детский </a:t>
            </a:r>
            <a:r>
              <a:rPr lang="ru-RU" sz="1800" smtClean="0">
                <a:solidFill>
                  <a:schemeClr val="bg1"/>
                </a:solidFill>
              </a:rPr>
              <a:t>сад </a:t>
            </a:r>
            <a:r>
              <a:rPr lang="ru-RU" sz="1800" smtClean="0">
                <a:solidFill>
                  <a:schemeClr val="bg1"/>
                </a:solidFill>
              </a:rPr>
              <a:t>№</a:t>
            </a:r>
            <a:r>
              <a:rPr lang="ru-RU" sz="1800" smtClean="0">
                <a:solidFill>
                  <a:schemeClr val="bg1"/>
                </a:solidFill>
              </a:rPr>
              <a:t>126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14348" y="4357694"/>
            <a:ext cx="3143272" cy="2096254"/>
          </a:xfrm>
          <a:prstGeom prst="rect">
            <a:avLst/>
          </a:prstGeom>
        </p:spPr>
      </p:pic>
      <p:pic>
        <p:nvPicPr>
          <p:cNvPr id="6" name="Содержимое 5" descr="1291821214_volk.i.semero.kozlyat.0-01-5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4875" y="1071546"/>
            <a:ext cx="3429023" cy="2571768"/>
          </a:xfrm>
          <a:prstGeom prst="rect">
            <a:avLst/>
          </a:prstGeom>
        </p:spPr>
      </p:pic>
      <p:pic>
        <p:nvPicPr>
          <p:cNvPr id="7" name="Рисунок 6" descr="b278a51eb2782a1b75c1caca505b825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3786189"/>
            <a:ext cx="3429024" cy="2637711"/>
          </a:xfrm>
          <a:prstGeom prst="rect">
            <a:avLst/>
          </a:prstGeom>
        </p:spPr>
      </p:pic>
      <p:pic>
        <p:nvPicPr>
          <p:cNvPr id="8" name="Рисунок 7" descr="krasnaya_shapo4k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071546"/>
            <a:ext cx="2786081" cy="3110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з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58214" y="5929330"/>
            <a:ext cx="447676" cy="447676"/>
          </a:xfrm>
          <a:prstGeom prst="rect">
            <a:avLst/>
          </a:prstGeom>
        </p:spPr>
      </p:pic>
      <p:pic>
        <p:nvPicPr>
          <p:cNvPr id="8" name="Рисунок 7" descr="1291821214_volk.i.semero.kozlyat.0-01-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66"/>
            <a:ext cx="7762928" cy="5822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278a51eb2782a1b75c1caca505b825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5" y="406623"/>
            <a:ext cx="7643865" cy="5879897"/>
          </a:xfrm>
          <a:prstGeom prst="rect">
            <a:avLst/>
          </a:prstGeom>
        </p:spPr>
      </p:pic>
      <p:pic>
        <p:nvPicPr>
          <p:cNvPr id="6" name="лис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5572140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naya_shapo4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28604"/>
            <a:ext cx="5375725" cy="6000768"/>
          </a:xfrm>
          <a:prstGeom prst="rect">
            <a:avLst/>
          </a:prstGeom>
        </p:spPr>
      </p:pic>
      <p:pic>
        <p:nvPicPr>
          <p:cNvPr id="5" name="шапочка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143900" y="5929330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4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137</TotalTime>
  <Words>6</Words>
  <Application>Microsoft Office PowerPoint</Application>
  <PresentationFormat>Экран (4:3)</PresentationFormat>
  <Paragraphs>1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Презентация «Путешествие по сказкам». Составила Орлова Наталья Ивановна, воспитатель ГБДОУ детский сад №126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2014-09-30T20:19:02Z</dcterms:modified>
</cp:coreProperties>
</file>