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4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A9EEC-E44E-4058-BB29-A822D5FEAFAA}" type="datetimeFigureOut">
              <a:rPr lang="ru-RU" smtClean="0"/>
              <a:t>27.09.2010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8CB0-C7BE-4DE5-B950-FD0737EEAC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F8CB0-C7BE-4DE5-B950-FD0737EEAC9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F8CB0-C7BE-4DE5-B950-FD0737EEAC9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AAAE-2E85-4359-9810-A297648C68A1}" type="datetimeFigureOut">
              <a:rPr lang="ru-RU" smtClean="0"/>
              <a:pPr/>
              <a:t>27.09.2010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F88C-A81A-4B63-A7BD-EA0E8D958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92;&#1080;&#1083;&#1100;&#1084;%20&#1054;&#1089;&#1077;&#1085;&#1100;.wm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%20&#1089;&#1083;&#1091;&#1096;&#1072;&#1090;&#1077;&#1083;&#1077;&#1081;\&#1055;&#1091;&#1095;&#1085;&#1080;&#1085;&#1072;\&#1079;&#1074;&#1091;&#1082;%20&#1086;\01%20-%20Leaves%20Of%20Many%20Colours.mp3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44;&#1086;&#1082;&#1091;&#1084;&#1077;&#1085;&#1090;&#1099;%20&#1089;&#1083;&#1091;&#1096;&#1072;&#1090;&#1077;&#1083;&#1077;&#1081;\&#1055;&#1091;&#1095;&#1085;&#1080;&#1085;&#1072;\&#1050;&#1091;&#1088;&#1089;&#1086;&#1074;&#1072;&#1103;\&#1055;&#1086;&#1076;&#1086;&#1073;&#1088;&#1072;&#1090;&#1100;%20&#1083;&#1080;&#1089;&#1090;&#1086;&#1082;%20&#1082;%20&#1076;&#1077;&#1088;&#1077;&#1074;&#1091;.noteboo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214340"/>
            <a:ext cx="9144000" cy="7072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2428892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Осень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286388"/>
            <a:ext cx="5429256" cy="15716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Пучнина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Рита Васильевна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 ГДОУ№24 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Приморского района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6ac9711cc07.pn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0475" y="4143380"/>
            <a:ext cx="2083525" cy="2286016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5" name="Picture 1" descr="http://www.gifpark.su/Gifs/PEOPLE/CHILDREN/KIDS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135" y="1785926"/>
            <a:ext cx="487077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Молодцы!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f87cd8f8528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57620" y="4500570"/>
            <a:ext cx="1095375" cy="1095375"/>
          </a:xfrm>
        </p:spPr>
      </p:pic>
      <p:pic>
        <p:nvPicPr>
          <p:cNvPr id="5" name="Рисунок 4" descr="2H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1142984"/>
            <a:ext cx="1357322" cy="1000132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6786578" y="1214422"/>
            <a:ext cx="1376370" cy="137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1224583867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97770" y="-214338"/>
            <a:ext cx="9241770" cy="7286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000108"/>
            <a:ext cx="1428750" cy="1209675"/>
          </a:xfrm>
          <a:prstGeom prst="rect">
            <a:avLst/>
          </a:prstGeom>
        </p:spPr>
      </p:pic>
      <p:pic>
        <p:nvPicPr>
          <p:cNvPr id="3" name="Рисунок 2" descr="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1968209"/>
            <a:ext cx="2857520" cy="3284506"/>
          </a:xfrm>
          <a:prstGeom prst="rect">
            <a:avLst/>
          </a:prstGeom>
        </p:spPr>
      </p:pic>
      <p:pic>
        <p:nvPicPr>
          <p:cNvPr id="4" name="Рисунок 3" descr="lis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286256"/>
            <a:ext cx="1428750" cy="571500"/>
          </a:xfrm>
          <a:prstGeom prst="rect">
            <a:avLst/>
          </a:prstGeom>
        </p:spPr>
      </p:pic>
      <p:pic>
        <p:nvPicPr>
          <p:cNvPr id="5" name="Рисунок 4" descr="Clou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642918"/>
            <a:ext cx="1066800" cy="1314450"/>
          </a:xfrm>
          <a:prstGeom prst="rect">
            <a:avLst/>
          </a:prstGeom>
        </p:spPr>
      </p:pic>
      <p:pic>
        <p:nvPicPr>
          <p:cNvPr id="6" name="Рисунок 5" descr="p1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4572008"/>
            <a:ext cx="790575" cy="904875"/>
          </a:xfrm>
          <a:prstGeom prst="rect">
            <a:avLst/>
          </a:prstGeom>
        </p:spPr>
      </p:pic>
      <p:pic>
        <p:nvPicPr>
          <p:cNvPr id="7" name="Рисунок 6" descr="sun_tu4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38" y="571480"/>
            <a:ext cx="857250" cy="762000"/>
          </a:xfrm>
          <a:prstGeom prst="rect">
            <a:avLst/>
          </a:prstGeom>
        </p:spPr>
      </p:pic>
      <p:pic>
        <p:nvPicPr>
          <p:cNvPr id="8" name="Рисунок 7" descr="t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2198" y="2500306"/>
            <a:ext cx="2071702" cy="2976576"/>
          </a:xfrm>
          <a:prstGeom prst="rect">
            <a:avLst/>
          </a:prstGeom>
        </p:spPr>
      </p:pic>
      <p:pic>
        <p:nvPicPr>
          <p:cNvPr id="9" name="Рисунок 8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5805036"/>
            <a:ext cx="959695" cy="1052964"/>
          </a:xfrm>
          <a:prstGeom prst="rect">
            <a:avLst/>
          </a:prstGeom>
        </p:spPr>
      </p:pic>
      <p:pic>
        <p:nvPicPr>
          <p:cNvPr id="10" name="Рисунок 9" descr="p2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2132" y="4908178"/>
            <a:ext cx="928694" cy="1092581"/>
          </a:xfrm>
          <a:prstGeom prst="rect">
            <a:avLst/>
          </a:prstGeom>
        </p:spPr>
      </p:pic>
      <p:pic>
        <p:nvPicPr>
          <p:cNvPr id="11" name="01 - Leaves Of Many Colour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1295376" y="6215082"/>
            <a:ext cx="285752" cy="2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2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Подберите листок к дереву.</a:t>
            </a:r>
            <a:endParaRPr lang="ru-RU" dirty="0"/>
          </a:p>
        </p:txBody>
      </p:sp>
      <p:pic>
        <p:nvPicPr>
          <p:cNvPr id="5" name="Содержимое 4" descr="d6ac9711cc0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535" y="1276612"/>
            <a:ext cx="4435919" cy="4867031"/>
          </a:xfrm>
        </p:spPr>
      </p:pic>
      <p:sp>
        <p:nvSpPr>
          <p:cNvPr id="4" name="Управляющая кнопка: настраиваемая 3">
            <a:hlinkClick r:id="rId3" action="ppaction://hlinkfile" highlightClick="1"/>
          </p:cNvPr>
          <p:cNvSpPr/>
          <p:nvPr/>
        </p:nvSpPr>
        <p:spPr>
          <a:xfrm>
            <a:off x="2786050" y="3000372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4" name="Содержимое 3" descr="1273069936_151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2819754" cy="2000263"/>
          </a:xfrm>
        </p:spPr>
      </p:pic>
      <p:pic>
        <p:nvPicPr>
          <p:cNvPr id="5" name="Рисунок 4" descr="lu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786190"/>
            <a:ext cx="1730169" cy="1684031"/>
          </a:xfrm>
          <a:prstGeom prst="rect">
            <a:avLst/>
          </a:prstGeom>
        </p:spPr>
      </p:pic>
      <p:pic>
        <p:nvPicPr>
          <p:cNvPr id="7" name="Рисунок 6" descr="potato-recip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15074" y="4286256"/>
            <a:ext cx="2096960" cy="1569724"/>
          </a:xfrm>
          <a:prstGeom prst="rect">
            <a:avLst/>
          </a:prstGeom>
        </p:spPr>
      </p:pic>
      <p:pic>
        <p:nvPicPr>
          <p:cNvPr id="8" name="Рисунок 7" descr="pea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071546"/>
            <a:ext cx="2928946" cy="2928946"/>
          </a:xfrm>
          <a:prstGeom prst="rect">
            <a:avLst/>
          </a:prstGeom>
        </p:spPr>
      </p:pic>
      <p:pic>
        <p:nvPicPr>
          <p:cNvPr id="10" name="Рисунок 9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5500702"/>
            <a:ext cx="1041763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13689-1161357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857628"/>
            <a:ext cx="1066800" cy="179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_Ashbe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1443038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8I9CADR5EGPCA9LWAPYCACT4Q4BCANL9FXQCABS79FNCA5MPJUBCA9P2VLMCASY2253CA90855QCAMMTS5BCA2V3LURCAA7QLFUCA5LMIX2CALDD5FTCA2W2YWRCAIDT8L7CAD7OXPQCAE19LX1CA5OU4I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000240"/>
            <a:ext cx="2370729" cy="178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8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214818"/>
            <a:ext cx="2604653" cy="178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5714992"/>
            <a:ext cx="1041763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X8SCA3E9OTBCAQYNRMCCAO1ZR4QCAXW2293CAB06C78CAHB0YN6CAMI1TKHCAIZ12OFCASA2DOMCAS087VECAVZRAX9CATQLMAFCAMN8BWTCAFVTU1TCA1QH0SOCA34F1LOCASSBBVFCAM7NX2VCAQRG3ES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7F6F1"/>
              </a:clrFrom>
              <a:clrTo>
                <a:srgbClr val="F7F6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57166"/>
            <a:ext cx="3242696" cy="2428892"/>
          </a:xfrm>
        </p:spPr>
      </p:pic>
      <p:pic>
        <p:nvPicPr>
          <p:cNvPr id="6" name="Рисунок 5" descr="telegate_kapu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57166"/>
            <a:ext cx="2500330" cy="2375314"/>
          </a:xfrm>
          <a:prstGeom prst="rect">
            <a:avLst/>
          </a:prstGeom>
        </p:spPr>
      </p:pic>
      <p:pic>
        <p:nvPicPr>
          <p:cNvPr id="7" name="Рисунок 6" descr="clip38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071941"/>
            <a:ext cx="2857488" cy="2143117"/>
          </a:xfrm>
          <a:prstGeom prst="rect">
            <a:avLst/>
          </a:prstGeom>
        </p:spPr>
      </p:pic>
      <p:pic>
        <p:nvPicPr>
          <p:cNvPr id="8" name="Рисунок 7" descr="pea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2500306"/>
            <a:ext cx="3429000" cy="3429000"/>
          </a:xfrm>
          <a:prstGeom prst="rect">
            <a:avLst/>
          </a:prstGeom>
        </p:spPr>
      </p:pic>
      <p:pic>
        <p:nvPicPr>
          <p:cNvPr id="9" name="Рисунок 8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8648" y="5653102"/>
            <a:ext cx="1041763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928670"/>
            <a:ext cx="1958988" cy="2181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933b12f3cf9e51eedfb32c257b2b0e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000504"/>
            <a:ext cx="285752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210936773-Amanita_musca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286256"/>
            <a:ext cx="2309829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http://forexaw.com/uploads/news/19/125501625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71480"/>
            <a:ext cx="2299308" cy="2781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5500702"/>
            <a:ext cx="1041763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00042"/>
            <a:ext cx="2214545" cy="276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xtrimk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500438"/>
            <a:ext cx="228601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lebed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28604"/>
            <a:ext cx="2461590" cy="279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us_gu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3429000"/>
            <a:ext cx="2332669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6ac9711cc0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8648" y="5653102"/>
            <a:ext cx="1041763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22</Words>
  <Application>Microsoft Office PowerPoint</Application>
  <PresentationFormat>Экран (4:3)</PresentationFormat>
  <Paragraphs>9</Paragraphs>
  <Slides>11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Осень</vt:lpstr>
      <vt:lpstr>Слайд 2</vt:lpstr>
      <vt:lpstr>Слайд 3</vt:lpstr>
      <vt:lpstr>Подберите листок к дереву.</vt:lpstr>
      <vt:lpstr>Что лишнее?</vt:lpstr>
      <vt:lpstr>Слайд 6</vt:lpstr>
      <vt:lpstr>Слайд 7</vt:lpstr>
      <vt:lpstr>Слайд 8</vt:lpstr>
      <vt:lpstr>Слайд 9</vt:lpstr>
      <vt:lpstr>Слайд 10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gg</dc:creator>
  <cp:lastModifiedBy>gg</cp:lastModifiedBy>
  <cp:revision>27</cp:revision>
  <dcterms:created xsi:type="dcterms:W3CDTF">2010-09-24T09:16:36Z</dcterms:created>
  <dcterms:modified xsi:type="dcterms:W3CDTF">2010-09-27T09:17:13Z</dcterms:modified>
</cp:coreProperties>
</file>