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FF4-3AFF-45D2-9BFE-9D9E3C1ED1FC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C61629-E1E5-4D82-BC1E-565143321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FF4-3AFF-45D2-9BFE-9D9E3C1ED1FC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1629-E1E5-4D82-BC1E-565143321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FF4-3AFF-45D2-9BFE-9D9E3C1ED1FC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1629-E1E5-4D82-BC1E-565143321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FF4-3AFF-45D2-9BFE-9D9E3C1ED1FC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C61629-E1E5-4D82-BC1E-565143321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FF4-3AFF-45D2-9BFE-9D9E3C1ED1FC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1629-E1E5-4D82-BC1E-5651433215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FF4-3AFF-45D2-9BFE-9D9E3C1ED1FC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1629-E1E5-4D82-BC1E-565143321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FF4-3AFF-45D2-9BFE-9D9E3C1ED1FC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C61629-E1E5-4D82-BC1E-5651433215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FF4-3AFF-45D2-9BFE-9D9E3C1ED1FC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1629-E1E5-4D82-BC1E-565143321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FF4-3AFF-45D2-9BFE-9D9E3C1ED1FC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1629-E1E5-4D82-BC1E-565143321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FF4-3AFF-45D2-9BFE-9D9E3C1ED1FC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1629-E1E5-4D82-BC1E-565143321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FF4-3AFF-45D2-9BFE-9D9E3C1ED1FC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1629-E1E5-4D82-BC1E-5651433215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64EFF4-3AFF-45D2-9BFE-9D9E3C1ED1FC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C61629-E1E5-4D82-BC1E-5651433215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 dir="in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1584176" cy="720080"/>
          </a:xfrm>
        </p:spPr>
        <p:txBody>
          <a:bodyPr/>
          <a:lstStyle/>
          <a:p>
            <a:r>
              <a:rPr lang="ru-RU" dirty="0" err="1" smtClean="0"/>
              <a:t>вЕСНА</a:t>
            </a:r>
            <a:endParaRPr lang="ru-RU" dirty="0"/>
          </a:p>
        </p:txBody>
      </p:sp>
      <p:pic>
        <p:nvPicPr>
          <p:cNvPr id="4" name="Содержимое 3" descr="ВЕС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87370"/>
            <a:ext cx="7560840" cy="567063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0"/>
            <a:ext cx="3096344" cy="1268759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Кроссворд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268760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4293096"/>
            <a:ext cx="79208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573016"/>
            <a:ext cx="79208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2060848"/>
            <a:ext cx="79208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2780928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2060848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2780928"/>
            <a:ext cx="79208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96136" y="3573016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4048" y="3573016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835696" y="2780928"/>
            <a:ext cx="79208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19872" y="2780928"/>
            <a:ext cx="79208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96136" y="2780928"/>
            <a:ext cx="79208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04048" y="2780928"/>
            <a:ext cx="79208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380312" y="2060848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588224" y="2060848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96136" y="2060848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4048" y="2060848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835696" y="2060848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627784" y="2060848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380312" y="3573016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588224" y="3573016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04048" y="4293096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627784" y="4293096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419872" y="4293096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283968" y="1196752"/>
            <a:ext cx="5760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55976" y="1916832"/>
            <a:ext cx="43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355976" y="2708920"/>
            <a:ext cx="534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3968" y="3429000"/>
            <a:ext cx="6039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83968" y="4149080"/>
            <a:ext cx="5663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07704" y="191683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99792" y="1916832"/>
            <a:ext cx="6480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91880" y="1916832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76056" y="191683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40152" y="1916832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524328" y="1916832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660232" y="1916832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907704" y="270892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99792" y="2708920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91880" y="2708920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76056" y="2708920"/>
            <a:ext cx="631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940152" y="2708920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868144" y="3429000"/>
            <a:ext cx="63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148064" y="3429000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732240" y="342900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452320" y="3429000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771800" y="4149080"/>
            <a:ext cx="479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491880" y="414908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076056" y="4149080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ОЛОВЕ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2664296" cy="3752530"/>
          </a:xfrm>
        </p:spPr>
      </p:pic>
      <p:pic>
        <p:nvPicPr>
          <p:cNvPr id="6" name="Содержимое 5" descr="ГРАЧ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0"/>
            <a:ext cx="3657600" cy="3227832"/>
          </a:xfrm>
        </p:spPr>
      </p:pic>
      <p:pic>
        <p:nvPicPr>
          <p:cNvPr id="8" name="Рисунок 7" descr="ЛАСТОЧ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776364"/>
            <a:ext cx="4081636" cy="4081636"/>
          </a:xfrm>
          <a:prstGeom prst="rect">
            <a:avLst/>
          </a:prstGeom>
        </p:spPr>
      </p:pic>
      <p:pic>
        <p:nvPicPr>
          <p:cNvPr id="9" name="Рисунок 8" descr="КУКУШ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68452"/>
            <a:ext cx="4386064" cy="3289548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ВОР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2333059" cy="1944216"/>
          </a:xfrm>
          <a:prstGeom prst="rect">
            <a:avLst/>
          </a:prstGeom>
        </p:spPr>
      </p:pic>
      <p:pic>
        <p:nvPicPr>
          <p:cNvPr id="3" name="Рисунок 2" descr="СКВОРЕЧНИК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861048"/>
            <a:ext cx="1850330" cy="2472601"/>
          </a:xfrm>
          <a:prstGeom prst="rect">
            <a:avLst/>
          </a:prstGeom>
        </p:spPr>
      </p:pic>
      <p:pic>
        <p:nvPicPr>
          <p:cNvPr id="4" name="Рисунок 3" descr="ГРАЧ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04664"/>
            <a:ext cx="2676556" cy="2232248"/>
          </a:xfrm>
          <a:prstGeom prst="rect">
            <a:avLst/>
          </a:prstGeom>
        </p:spPr>
      </p:pic>
      <p:pic>
        <p:nvPicPr>
          <p:cNvPr id="5" name="Рисунок 4" descr="ГНЕЗДО ГРАЧ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2996952"/>
            <a:ext cx="3132348" cy="2088232"/>
          </a:xfrm>
          <a:prstGeom prst="rect">
            <a:avLst/>
          </a:prstGeom>
        </p:spPr>
      </p:pic>
      <p:pic>
        <p:nvPicPr>
          <p:cNvPr id="6" name="Рисунок 5" descr="ЛАСТОЧКА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620688"/>
            <a:ext cx="2763391" cy="2210713"/>
          </a:xfrm>
          <a:prstGeom prst="rect">
            <a:avLst/>
          </a:prstGeom>
        </p:spPr>
      </p:pic>
      <p:pic>
        <p:nvPicPr>
          <p:cNvPr id="7" name="Рисунок 6" descr="ГНЕЗДО ЛАСТОЧК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4365104"/>
            <a:ext cx="3059832" cy="2294874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И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132856"/>
            <a:ext cx="2400266" cy="2088232"/>
          </a:xfrm>
          <a:prstGeom prst="rect">
            <a:avLst/>
          </a:prstGeom>
        </p:spPr>
      </p:pic>
      <p:pic>
        <p:nvPicPr>
          <p:cNvPr id="4" name="Рисунок 3" descr="РАКЕ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132856"/>
            <a:ext cx="2016224" cy="2119545"/>
          </a:xfrm>
          <a:prstGeom prst="rect">
            <a:avLst/>
          </a:prstGeom>
        </p:spPr>
      </p:pic>
      <p:pic>
        <p:nvPicPr>
          <p:cNvPr id="5" name="Рисунок 4" descr="АВТОБУ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132856"/>
            <a:ext cx="2843808" cy="2132856"/>
          </a:xfrm>
          <a:prstGeom prst="rect">
            <a:avLst/>
          </a:prstGeom>
        </p:spPr>
      </p:pic>
      <p:pic>
        <p:nvPicPr>
          <p:cNvPr id="6" name="Рисунок 5" descr="ЧАСЫ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2132856"/>
            <a:ext cx="2123728" cy="2123728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4104456" cy="1656184"/>
          </a:xfrm>
        </p:spPr>
        <p:txBody>
          <a:bodyPr>
            <a:noAutofit/>
          </a:bodyPr>
          <a:lstStyle/>
          <a:p>
            <a:r>
              <a:rPr lang="ru-RU" sz="9600" dirty="0" smtClean="0"/>
              <a:t>Г Р А Ч</a:t>
            </a:r>
            <a:endParaRPr lang="ru-RU" sz="9600" dirty="0"/>
          </a:p>
        </p:txBody>
      </p:sp>
      <p:pic>
        <p:nvPicPr>
          <p:cNvPr id="3" name="Рисунок 2" descr="ГРАЧ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399313"/>
            <a:ext cx="5976664" cy="545868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joyceramirez.files.wordpress.com/2011/04/tree-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33670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236296" y="1772816"/>
            <a:ext cx="15121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3429000"/>
            <a:ext cx="15167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260648"/>
            <a:ext cx="17123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404664"/>
            <a:ext cx="17203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5013176"/>
            <a:ext cx="16642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640"/>
            <a:ext cx="23936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БЕЙ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492896"/>
            <a:ext cx="16946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4869160"/>
            <a:ext cx="21659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2276872"/>
            <a:ext cx="32207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СКВО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4941168"/>
            <a:ext cx="23647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РЕЦ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130</TotalTime>
  <Words>41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вЕСНА</vt:lpstr>
      <vt:lpstr> Кроссворд</vt:lpstr>
      <vt:lpstr>Слайд 3</vt:lpstr>
      <vt:lpstr>Слайд 4</vt:lpstr>
      <vt:lpstr>Слайд 5</vt:lpstr>
      <vt:lpstr>Г Р А Ч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</dc:title>
  <dc:creator>Олег</dc:creator>
  <cp:lastModifiedBy>Олег</cp:lastModifiedBy>
  <cp:revision>9</cp:revision>
  <dcterms:created xsi:type="dcterms:W3CDTF">2012-03-22T15:29:41Z</dcterms:created>
  <dcterms:modified xsi:type="dcterms:W3CDTF">2012-03-22T18:59:40Z</dcterms:modified>
</cp:coreProperties>
</file>