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D1AD665-E8D8-403C-B57F-45279F66B5B0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A88B6B8-1AC1-4A2F-85AB-65AFDF629D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дошкольников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1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губы в улыбке</a:t>
            </a:r>
          </a:p>
          <a:p>
            <a:r>
              <a:rPr lang="ru-RU" dirty="0"/>
              <a:t> приоткрыть рот</a:t>
            </a:r>
          </a:p>
          <a:p>
            <a:r>
              <a:rPr lang="ru-RU" dirty="0"/>
              <a:t> кончиком языка погладить ("покрасить") нёбо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Маляр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3810508" cy="18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1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языком быстро двигать по верхней губе - "ба-ба-ба-ба...".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Индюки болтают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24944"/>
            <a:ext cx="3537341" cy="17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9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рот </a:t>
            </a:r>
            <a:r>
              <a:rPr lang="ru-RU" dirty="0"/>
              <a:t>закрыт</a:t>
            </a:r>
          </a:p>
          <a:p>
            <a:r>
              <a:rPr lang="ru-RU" dirty="0"/>
              <a:t> кончик языка с напряжением поочередно упирается в щеки</a:t>
            </a:r>
          </a:p>
          <a:p>
            <a:r>
              <a:rPr lang="ru-RU" dirty="0"/>
              <a:t> на щеках образуются твердые шарики - "орешки".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Орешки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672407" cy="181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8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улыбнуться</a:t>
            </a:r>
            <a:endParaRPr lang="ru-RU" dirty="0"/>
          </a:p>
          <a:p>
            <a:r>
              <a:rPr lang="ru-RU" dirty="0"/>
              <a:t> открыть рот</a:t>
            </a:r>
          </a:p>
          <a:p>
            <a:r>
              <a:rPr lang="ru-RU" dirty="0"/>
              <a:t> кончик языка за верхние зубы</a:t>
            </a:r>
          </a:p>
          <a:p>
            <a:r>
              <a:rPr lang="ru-RU" dirty="0"/>
              <a:t> кончик языка за нижние зубы.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Качели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480198" cy="177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1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улыбнуться</a:t>
            </a:r>
            <a:r>
              <a:rPr lang="ru-RU" dirty="0"/>
              <a:t>, открыть рот</a:t>
            </a:r>
          </a:p>
          <a:p>
            <a:r>
              <a:rPr lang="ru-RU" dirty="0"/>
              <a:t> кончик языка (как часовую стрелку) переводить из одного уголка рта в другой.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Часики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624214" cy="211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9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улыбнуться</a:t>
            </a:r>
            <a:endParaRPr lang="ru-RU" dirty="0"/>
          </a:p>
          <a:p>
            <a:r>
              <a:rPr lang="ru-RU" dirty="0"/>
              <a:t> приоткрыть рот</a:t>
            </a:r>
          </a:p>
          <a:p>
            <a:r>
              <a:rPr lang="ru-RU" dirty="0"/>
              <a:t> положить широкий язык на нижнюю губу.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Блинчик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4984"/>
            <a:ext cx="3840238" cy="202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1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улыбнуться</a:t>
            </a:r>
            <a:endParaRPr lang="ru-RU" dirty="0"/>
          </a:p>
          <a:p>
            <a:r>
              <a:rPr lang="ru-RU" dirty="0"/>
              <a:t> открыть рот</a:t>
            </a:r>
          </a:p>
          <a:p>
            <a:r>
              <a:rPr lang="ru-RU" dirty="0"/>
              <a:t> широким языком в форме "чашечки" облизать верхнюю губу.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Вкусное </a:t>
            </a:r>
            <a:r>
              <a:rPr lang="ru-RU" b="1" dirty="0" smtClean="0"/>
              <a:t>варенье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3912246" cy="2057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 </a:t>
            </a:r>
          </a:p>
          <a:p>
            <a:r>
              <a:rPr lang="ru-RU" dirty="0" smtClean="0"/>
              <a:t>надуть </a:t>
            </a:r>
            <a:r>
              <a:rPr lang="ru-RU" dirty="0"/>
              <a:t>щёки</a:t>
            </a:r>
          </a:p>
          <a:p>
            <a:r>
              <a:rPr lang="ru-RU" dirty="0"/>
              <a:t> сдуть щёки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Шарик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2492896"/>
            <a:ext cx="384023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42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улыбнуться</a:t>
            </a:r>
            <a:endParaRPr lang="ru-RU" dirty="0"/>
          </a:p>
          <a:p>
            <a:r>
              <a:rPr lang="ru-RU" dirty="0"/>
              <a:t> сделать "грибочек" (т.е. присосать </a:t>
            </a:r>
            <a:r>
              <a:rPr lang="ru-RU" dirty="0" smtClean="0"/>
              <a:t>широкий </a:t>
            </a:r>
            <a:r>
              <a:rPr lang="ru-RU" dirty="0"/>
              <a:t>язык к нёбу)</a:t>
            </a:r>
          </a:p>
          <a:p>
            <a:r>
              <a:rPr lang="ru-RU" dirty="0"/>
              <a:t> не отрывая языка, открывать и закрывать рот (зубы не смыкать).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Гармошка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36296" y="6644773"/>
            <a:ext cx="702987" cy="42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420988" cy="18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968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улыбнуться</a:t>
            </a:r>
            <a:endParaRPr lang="ru-RU" dirty="0"/>
          </a:p>
          <a:p>
            <a:r>
              <a:rPr lang="ru-RU" dirty="0"/>
              <a:t> открыть рот</a:t>
            </a:r>
          </a:p>
          <a:p>
            <a:r>
              <a:rPr lang="ru-RU" dirty="0"/>
              <a:t> кончик языка за верхними зубами - "дэ-дэ-дэ...".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Барабанщик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363907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210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широко открыть рот — "жарко"</a:t>
            </a:r>
          </a:p>
          <a:p>
            <a:r>
              <a:rPr lang="ru-RU" sz="2400" dirty="0"/>
              <a:t>закрыть рот — "холодно"</a:t>
            </a:r>
          </a:p>
          <a:p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окошко</a:t>
            </a:r>
            <a:endParaRPr lang="ru-RU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96952"/>
            <a:ext cx="4968552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30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кончик носа положить ватку</a:t>
            </a:r>
          </a:p>
          <a:p>
            <a:r>
              <a:rPr lang="ru-RU" dirty="0"/>
              <a:t> широким языком в форме "чашечки", прижатым к верхней губе, сдуть ватку с носа вверх.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Парашютик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3423055" cy="194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648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вытянуть губы</a:t>
            </a:r>
          </a:p>
          <a:p>
            <a:r>
              <a:rPr lang="ru-RU" dirty="0"/>
              <a:t> приоткрыть рот</a:t>
            </a:r>
          </a:p>
          <a:p>
            <a:r>
              <a:rPr lang="ru-RU" dirty="0"/>
              <a:t> </a:t>
            </a:r>
            <a:r>
              <a:rPr lang="ru-RU" dirty="0" err="1"/>
              <a:t>процокать</a:t>
            </a:r>
            <a:r>
              <a:rPr lang="ru-RU" dirty="0"/>
              <a:t> "узким" языком (как цокают копытами лошадки).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Лошадка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00466"/>
            <a:ext cx="3960440" cy="1912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0231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"</a:t>
            </a:r>
            <a:r>
              <a:rPr lang="ru-RU" dirty="0"/>
              <a:t>вытолкнуть" широкий язык между губами (словно загоняешь мяч в ворота)</a:t>
            </a:r>
          </a:p>
          <a:p>
            <a:r>
              <a:rPr lang="ru-RU" dirty="0"/>
              <a:t> дуть с зажатым между губами языком (щеки не надувать).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Загнать мяч в </a:t>
            </a:r>
            <a:r>
              <a:rPr lang="ru-RU" b="1" dirty="0" smtClean="0"/>
              <a:t>ворота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495063" cy="2124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80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с напряжением вытянуть вперед губы (зубы сомкнуты)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Дудочка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708920"/>
            <a:ext cx="3738500" cy="164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06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губы в улыбке, рот открыт</a:t>
            </a:r>
          </a:p>
          <a:p>
            <a:r>
              <a:rPr lang="ru-RU" dirty="0"/>
              <a:t> кончик языка упирается в нижние зубы</a:t>
            </a:r>
          </a:p>
          <a:p>
            <a:r>
              <a:rPr lang="ru-RU" dirty="0"/>
              <a:t> выгнуть язык горкой упираясь кончиком языка в нижние зубы.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киска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7" y="2852937"/>
            <a:ext cx="48965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63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улыбнуться</a:t>
            </a:r>
          </a:p>
          <a:p>
            <a:r>
              <a:rPr lang="ru-RU" dirty="0"/>
              <a:t> поцокать языком, будто едешь на лошадке</a:t>
            </a:r>
          </a:p>
          <a:p>
            <a:r>
              <a:rPr lang="ru-RU" dirty="0"/>
              <a:t> </a:t>
            </a:r>
            <a:r>
              <a:rPr lang="ru-RU" dirty="0" err="1" smtClean="0"/>
              <a:t>прикосать</a:t>
            </a:r>
            <a:r>
              <a:rPr lang="ru-RU" dirty="0" smtClean="0"/>
              <a:t> </a:t>
            </a:r>
            <a:r>
              <a:rPr lang="ru-RU" dirty="0"/>
              <a:t>широкий язык к нёбу.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грибочек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248471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6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 улыбнуться, открыть рот</a:t>
            </a:r>
          </a:p>
          <a:p>
            <a:r>
              <a:rPr lang="ru-RU" dirty="0"/>
              <a:t> кончиком языка с внутренней стороны "почистить" поочередно нижние и верхние зубы.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Чистим, зубки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3749226" cy="201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губы в улыбке</a:t>
            </a:r>
          </a:p>
          <a:p>
            <a:r>
              <a:rPr lang="ru-RU" dirty="0"/>
              <a:t> приоткрыть рот</a:t>
            </a:r>
          </a:p>
          <a:p>
            <a:r>
              <a:rPr lang="ru-RU" dirty="0"/>
              <a:t> произнести "а-а" и прикусить широкий кончи языка (поймали мышку за хвостик)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Поймаем мышку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882516" cy="212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улыбнуться</a:t>
            </a:r>
          </a:p>
          <a:p>
            <a:r>
              <a:rPr lang="ru-RU" dirty="0"/>
              <a:t> широко открыть рот</a:t>
            </a:r>
          </a:p>
          <a:p>
            <a:r>
              <a:rPr lang="ru-RU" dirty="0"/>
              <a:t> высунуть широкий язык и придать ему форму "чашечки" (т.е. слегка приподнять кончик языка)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Чашечка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40968"/>
            <a:ext cx="38884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36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улыбнуться, с напряжением обнажив сомкнутые зубы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Заборчик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388843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5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губы в улыбке</a:t>
            </a:r>
          </a:p>
          <a:p>
            <a:r>
              <a:rPr lang="ru-RU" dirty="0"/>
              <a:t> открыть рот</a:t>
            </a:r>
          </a:p>
          <a:p>
            <a:r>
              <a:rPr lang="ru-RU" dirty="0"/>
              <a:t> с напряжением произнести долгое "ы-ы-ы...".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Пароход гудит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753365" cy="188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2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</TotalTime>
  <Words>392</Words>
  <Application>Microsoft Office PowerPoint</Application>
  <PresentationFormat>Экран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Волна</vt:lpstr>
      <vt:lpstr>Артикуляционная гимнастика</vt:lpstr>
      <vt:lpstr>окошко</vt:lpstr>
      <vt:lpstr>киска</vt:lpstr>
      <vt:lpstr>грибочек</vt:lpstr>
      <vt:lpstr>Чистим, зубки</vt:lpstr>
      <vt:lpstr>Поймаем мышку</vt:lpstr>
      <vt:lpstr>Чашечка</vt:lpstr>
      <vt:lpstr>Заборчик</vt:lpstr>
      <vt:lpstr>Пароход гудит</vt:lpstr>
      <vt:lpstr>Маляр</vt:lpstr>
      <vt:lpstr>Индюки болтают</vt:lpstr>
      <vt:lpstr>Орешки </vt:lpstr>
      <vt:lpstr>Качели </vt:lpstr>
      <vt:lpstr>Часики </vt:lpstr>
      <vt:lpstr>Блинчик </vt:lpstr>
      <vt:lpstr>Вкусное варенье </vt:lpstr>
      <vt:lpstr>Шарик </vt:lpstr>
      <vt:lpstr>Гармошка </vt:lpstr>
      <vt:lpstr>Барабанщик </vt:lpstr>
      <vt:lpstr>Парашютик </vt:lpstr>
      <vt:lpstr>Лошадка</vt:lpstr>
      <vt:lpstr>Загнать мяч в ворота </vt:lpstr>
      <vt:lpstr>Дудочка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</dc:title>
  <dc:creator>Светланка</dc:creator>
  <cp:lastModifiedBy>Светланка</cp:lastModifiedBy>
  <cp:revision>6</cp:revision>
  <dcterms:created xsi:type="dcterms:W3CDTF">2012-04-19T19:00:36Z</dcterms:created>
  <dcterms:modified xsi:type="dcterms:W3CDTF">2012-04-21T14:20:50Z</dcterms:modified>
</cp:coreProperties>
</file>