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72" r:id="rId3"/>
    <p:sldId id="279" r:id="rId4"/>
    <p:sldId id="280" r:id="rId5"/>
    <p:sldId id="281" r:id="rId6"/>
    <p:sldId id="282" r:id="rId7"/>
    <p:sldId id="284" r:id="rId8"/>
    <p:sldId id="286" r:id="rId9"/>
    <p:sldId id="285" r:id="rId10"/>
    <p:sldId id="287" r:id="rId11"/>
    <p:sldId id="288" r:id="rId12"/>
    <p:sldId id="29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6" autoAdjust="0"/>
  </p:normalViewPr>
  <p:slideViewPr>
    <p:cSldViewPr>
      <p:cViewPr>
        <p:scale>
          <a:sx n="69" d="100"/>
          <a:sy n="69" d="100"/>
        </p:scale>
        <p:origin x="-88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62D6-F434-42D4-A19D-8F7F8FFBCBF9}" type="datetimeFigureOut">
              <a:rPr lang="ru-RU"/>
              <a:pPr>
                <a:defRPr/>
              </a:pPr>
              <a:t>28.07.2014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8EF4D-4FC0-4F65-9999-5CF104B5B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DDB9E-3A9F-44F9-B7B5-3EDC2EB46489}" type="datetimeFigureOut">
              <a:rPr lang="ru-RU"/>
              <a:pPr>
                <a:defRPr/>
              </a:pPr>
              <a:t>28.07.2014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5A870-F185-465B-B14F-755B00A72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97661-0233-455D-BF60-5F895854ACF4}" type="datetimeFigureOut">
              <a:rPr lang="ru-RU"/>
              <a:pPr>
                <a:defRPr/>
              </a:pPr>
              <a:t>28.07.2014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B0E52-2AD4-4FD9-A54D-48D00C9DD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01EE2-7020-485F-ABCB-77C1DED52D5D}" type="datetimeFigureOut">
              <a:rPr lang="ru-RU"/>
              <a:pPr>
                <a:defRPr/>
              </a:pPr>
              <a:t>28.07.2014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67513-9AC9-418F-AAF8-35C41A711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641E-5DE8-4DB8-BF0A-4AC263B31C87}" type="datetimeFigureOut">
              <a:rPr lang="ru-RU"/>
              <a:pPr>
                <a:defRPr/>
              </a:pPr>
              <a:t>28.07.2014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7B21D-D004-4110-96FB-AD2874763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C97F3-DA32-409F-8341-F74EAD8C9377}" type="datetimeFigureOut">
              <a:rPr lang="ru-RU"/>
              <a:pPr>
                <a:defRPr/>
              </a:pPr>
              <a:t>28.07.2014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48F91-42E6-4B3A-9792-F1D9A4955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13073-9522-40E6-A5AA-791889CA4258}" type="datetimeFigureOut">
              <a:rPr lang="ru-RU"/>
              <a:pPr>
                <a:defRPr/>
              </a:pPr>
              <a:t>28.07.2014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A54A1-5CFB-4D17-B461-B4B44D6CB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7B66A-3322-46D9-B5B7-F8B0F217A4D5}" type="datetimeFigureOut">
              <a:rPr lang="ru-RU"/>
              <a:pPr>
                <a:defRPr/>
              </a:pPr>
              <a:t>28.07.2014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921F9-8B4C-4D4D-B586-8492F0B00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D2F0C-54DE-4A1D-91E3-C834A8A550CA}" type="datetimeFigureOut">
              <a:rPr lang="ru-RU"/>
              <a:pPr>
                <a:defRPr/>
              </a:pPr>
              <a:t>28.07.2014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134D-A4E3-4BE9-B0B5-2E7819FF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3D856-58F5-4AA6-9B15-1EAEA6A3BD95}" type="datetimeFigureOut">
              <a:rPr lang="ru-RU"/>
              <a:pPr>
                <a:defRPr/>
              </a:pPr>
              <a:t>28.07.2014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CD96-F509-4297-AB44-D1C292E1C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F8416-E0D6-4DEE-BA3E-46E4018FA433}" type="datetimeFigureOut">
              <a:rPr lang="ru-RU"/>
              <a:pPr>
                <a:defRPr/>
              </a:pPr>
              <a:t>28.07.2014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E0B42-1D15-4F45-8AE1-9C29E8B03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3DBD27-6427-46D1-9529-761382DF6BEC}" type="datetimeFigureOut">
              <a:rPr lang="ru-RU"/>
              <a:pPr>
                <a:defRPr/>
              </a:pPr>
              <a:t>28.07.2014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BCCC5F-CD88-438C-9E32-77BF0DCCF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5" r:id="rId1"/>
    <p:sldLayoutId id="2147483784" r:id="rId2"/>
    <p:sldLayoutId id="2147483783" r:id="rId3"/>
    <p:sldLayoutId id="2147483782" r:id="rId4"/>
    <p:sldLayoutId id="2147483781" r:id="rId5"/>
    <p:sldLayoutId id="2147483780" r:id="rId6"/>
    <p:sldLayoutId id="2147483779" r:id="rId7"/>
    <p:sldLayoutId id="2147483778" r:id="rId8"/>
    <p:sldLayoutId id="2147483777" r:id="rId9"/>
    <p:sldLayoutId id="2147483776" r:id="rId10"/>
    <p:sldLayoutId id="2147483775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>
          <a:solidFill>
            <a:schemeClr val="tx1"/>
          </a:solidFill>
          <a:latin typeface="+mn-lt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>
          <a:solidFill>
            <a:schemeClr val="tx1"/>
          </a:solidFill>
          <a:latin typeface="+mn-lt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5pPr>
      <a:lvl6pPr marL="19462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6pPr>
      <a:lvl7pPr marL="24034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7pPr>
      <a:lvl8pPr marL="28606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8pPr>
      <a:lvl9pPr marL="33178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-41275"/>
            <a:ext cx="9197975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549275"/>
            <a:ext cx="6732588" cy="928688"/>
          </a:xfrm>
        </p:spPr>
        <p:txBody>
          <a:bodyPr tIns="0" rIns="45720" bIns="0" anchor="b"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1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МУНИЦИПАЛЬНОЕ  КАЗЁННОЕ  ДОШКОЛЬНОЕ ОБРАЗОВАТЕЛЬНОЕ  УЧРЕЖДЕНИЕ «БУТУРЛИНОВСКИЙ ДЕТСКИЙ САД ОБЩЕРАЗВИВАЮЩЕГО ВИДА №1»</a:t>
            </a:r>
            <a:endParaRPr lang="ru-RU" sz="2100" smtClean="0">
              <a:solidFill>
                <a:schemeClr val="bg2"/>
              </a:solidFill>
            </a:endParaRPr>
          </a:p>
        </p:txBody>
      </p:sp>
      <p:sp>
        <p:nvSpPr>
          <p:cNvPr id="13315" name="WordArt 10"/>
          <p:cNvSpPr>
            <a:spLocks noChangeArrowheads="1" noChangeShapeType="1" noTextEdit="1"/>
          </p:cNvSpPr>
          <p:nvPr/>
        </p:nvSpPr>
        <p:spPr bwMode="auto">
          <a:xfrm>
            <a:off x="323850" y="1557338"/>
            <a:ext cx="6553200" cy="28082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ПРЕЗЕНТАЦИЯ НА ТЕМУ: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"НАШИ МИНИ МУЗЕИ"</a:t>
            </a:r>
          </a:p>
        </p:txBody>
      </p:sp>
      <p:sp>
        <p:nvSpPr>
          <p:cNvPr id="13316" name="Text Box 11"/>
          <p:cNvSpPr txBox="1">
            <a:spLocks noChangeArrowheads="1"/>
          </p:cNvSpPr>
          <p:nvPr/>
        </p:nvSpPr>
        <p:spPr bwMode="auto">
          <a:xfrm>
            <a:off x="2843213" y="4076700"/>
            <a:ext cx="3697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solidFill>
                  <a:schemeClr val="bg2"/>
                </a:solidFill>
              </a:rPr>
              <a:t>ПОДГОТОВИЛА:  БОРЩЕВА Е.А</a:t>
            </a:r>
          </a:p>
          <a:p>
            <a:pPr eaLnBrk="0" hangingPunct="0"/>
            <a:r>
              <a:rPr lang="ru-RU">
                <a:solidFill>
                  <a:schemeClr val="bg2"/>
                </a:solidFill>
              </a:rPr>
              <a:t>                              </a:t>
            </a:r>
          </a:p>
        </p:txBody>
      </p:sp>
      <p:sp>
        <p:nvSpPr>
          <p:cNvPr id="13317" name="Text Box 12"/>
          <p:cNvSpPr txBox="1">
            <a:spLocks noChangeArrowheads="1"/>
          </p:cNvSpPr>
          <p:nvPr/>
        </p:nvSpPr>
        <p:spPr bwMode="auto">
          <a:xfrm>
            <a:off x="2463800" y="6184900"/>
            <a:ext cx="3006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>
                <a:solidFill>
                  <a:schemeClr val="bg2"/>
                </a:solidFill>
              </a:rPr>
              <a:t>г. БУТУРЛИНОВКА, 2014г.</a:t>
            </a:r>
          </a:p>
        </p:txBody>
      </p:sp>
      <p:pic>
        <p:nvPicPr>
          <p:cNvPr id="13318" name="Picture 8" descr="animashki-deti-8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21163"/>
            <a:ext cx="21685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  <p:bldP spid="13315" grpId="0" animBg="1"/>
      <p:bldP spid="13316" grpId="0"/>
      <p:bldP spid="133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шаблон 2 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141663"/>
            <a:ext cx="2760662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1916113"/>
            <a:ext cx="326866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2420938"/>
            <a:ext cx="2481262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703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шаблон 2 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35661">
            <a:off x="250825" y="2708275"/>
            <a:ext cx="54006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82856">
            <a:off x="5940425" y="1700213"/>
            <a:ext cx="264953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6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4" cy="6894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2" name="Прямоугольник 2"/>
          <p:cNvSpPr>
            <a:spLocks noChangeArrowheads="1"/>
          </p:cNvSpPr>
          <p:nvPr/>
        </p:nvSpPr>
        <p:spPr bwMode="auto">
          <a:xfrm>
            <a:off x="214313" y="0"/>
            <a:ext cx="38528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Мы желаем счастья всем,</a:t>
            </a:r>
            <a:br>
              <a:rPr lang="ru-RU" sz="2400">
                <a:solidFill>
                  <a:schemeClr val="bg1"/>
                </a:solidFill>
              </a:rPr>
            </a:br>
            <a:r>
              <a:rPr lang="ru-RU" sz="2400">
                <a:solidFill>
                  <a:schemeClr val="bg1"/>
                </a:solidFill>
              </a:rPr>
              <a:t>посетителей побольше,</a:t>
            </a:r>
            <a:br>
              <a:rPr lang="ru-RU" sz="2400">
                <a:solidFill>
                  <a:schemeClr val="bg1"/>
                </a:solidFill>
              </a:rPr>
            </a:br>
            <a:r>
              <a:rPr lang="ru-RU" sz="2400">
                <a:solidFill>
                  <a:schemeClr val="bg1"/>
                </a:solidFill>
              </a:rPr>
              <a:t>Пусть экспонаты всех музеев</a:t>
            </a:r>
            <a:br>
              <a:rPr lang="ru-RU" sz="2400">
                <a:solidFill>
                  <a:schemeClr val="bg1"/>
                </a:solidFill>
              </a:rPr>
            </a:br>
            <a:r>
              <a:rPr lang="ru-RU" sz="2400">
                <a:solidFill>
                  <a:schemeClr val="bg1"/>
                </a:solidFill>
              </a:rPr>
              <a:t>служат верно и подольше!</a:t>
            </a:r>
          </a:p>
        </p:txBody>
      </p:sp>
    </p:spTree>
  </p:cSld>
  <p:clrMapOvr>
    <a:masterClrMapping/>
  </p:clrMapOvr>
  <p:transition advTm="15548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Picture 5" descr="шаблон 2 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362079">
            <a:off x="5003800" y="2133600"/>
            <a:ext cx="3394075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250825" y="2349500"/>
            <a:ext cx="4572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chemeClr val="bg1"/>
                </a:solidFill>
              </a:rPr>
              <a:t>Очень любят наш музей,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Часто дети посещают,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Потому что знают все: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Здесь улыбками встречают! </a:t>
            </a:r>
          </a:p>
          <a:p>
            <a:pPr eaLnBrk="0" hangingPunct="0"/>
            <a:r>
              <a:rPr lang="ru-RU">
                <a:solidFill>
                  <a:schemeClr val="bg1"/>
                </a:solidFill>
              </a:rPr>
              <a:t>Музей  для тех, кто знаний жаждет,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И это понимает каждый!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Приходите же в музеи,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Посещайте галереи!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И большие, и ребята —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Рассмотрите экспонаты,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Полюбуйтесь на картины,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Отвлекитесь от рутины!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Мы в музей сейчас пойдем,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Радость знаний принесем!</a:t>
            </a:r>
          </a:p>
        </p:txBody>
      </p:sp>
    </p:spTree>
  </p:cSld>
  <p:clrMapOvr>
    <a:masterClrMapping/>
  </p:clrMapOvr>
  <p:transition advTm="1803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шаблон 2 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765175"/>
            <a:ext cx="4051300" cy="540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4284663" y="549275"/>
            <a:ext cx="2728912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2"/>
                </a:solidFill>
              </a:rPr>
              <a:t>О пуговице часто вспоминаем,</a:t>
            </a:r>
            <a:br>
              <a:rPr lang="ru-RU" i="1">
                <a:solidFill>
                  <a:schemeClr val="bg2"/>
                </a:solidFill>
              </a:rPr>
            </a:br>
            <a:r>
              <a:rPr lang="ru-RU" i="1">
                <a:solidFill>
                  <a:schemeClr val="bg2"/>
                </a:solidFill>
              </a:rPr>
              <a:t>Когда пришить ее необходимо.</a:t>
            </a:r>
            <a:br>
              <a:rPr lang="ru-RU" i="1">
                <a:solidFill>
                  <a:schemeClr val="bg2"/>
                </a:solidFill>
              </a:rPr>
            </a:br>
            <a:r>
              <a:rPr lang="ru-RU" i="1">
                <a:solidFill>
                  <a:schemeClr val="bg2"/>
                </a:solidFill>
              </a:rPr>
              <a:t>Но многого, меж тем, о ней не знаем,</a:t>
            </a:r>
            <a:br>
              <a:rPr lang="ru-RU" i="1">
                <a:solidFill>
                  <a:schemeClr val="bg2"/>
                </a:solidFill>
              </a:rPr>
            </a:br>
            <a:r>
              <a:rPr lang="ru-RU" i="1">
                <a:solidFill>
                  <a:schemeClr val="bg2"/>
                </a:solidFill>
              </a:rPr>
              <a:t>А по-сему, - не проходите мимо:</a:t>
            </a:r>
            <a:br>
              <a:rPr lang="ru-RU" i="1">
                <a:solidFill>
                  <a:schemeClr val="bg2"/>
                </a:solidFill>
              </a:rPr>
            </a:br>
            <a:r>
              <a:rPr lang="ru-RU" i="1">
                <a:solidFill>
                  <a:schemeClr val="bg2"/>
                </a:solidFill>
              </a:rPr>
              <a:t/>
            </a:r>
            <a:br>
              <a:rPr lang="ru-RU" i="1">
                <a:solidFill>
                  <a:schemeClr val="bg2"/>
                </a:solidFill>
              </a:rPr>
            </a:br>
            <a:r>
              <a:rPr lang="ru-RU" i="1">
                <a:solidFill>
                  <a:schemeClr val="bg2"/>
                </a:solidFill>
              </a:rPr>
              <a:t>Вам расскажу историю о той</a:t>
            </a:r>
            <a:br>
              <a:rPr lang="ru-RU" i="1">
                <a:solidFill>
                  <a:schemeClr val="bg2"/>
                </a:solidFill>
              </a:rPr>
            </a:br>
            <a:r>
              <a:rPr lang="ru-RU" i="1">
                <a:solidFill>
                  <a:schemeClr val="bg2"/>
                </a:solidFill>
              </a:rPr>
              <a:t>Знакомой старой, что нам всем привычна.</a:t>
            </a:r>
            <a:br>
              <a:rPr lang="ru-RU" i="1">
                <a:solidFill>
                  <a:schemeClr val="bg2"/>
                </a:solidFill>
              </a:rPr>
            </a:br>
            <a:r>
              <a:rPr lang="ru-RU" i="1">
                <a:solidFill>
                  <a:schemeClr val="bg2"/>
                </a:solidFill>
              </a:rPr>
              <a:t>По-новому взгляните на нее, -</a:t>
            </a:r>
            <a:br>
              <a:rPr lang="ru-RU" i="1">
                <a:solidFill>
                  <a:schemeClr val="bg2"/>
                </a:solidFill>
              </a:rPr>
            </a:br>
            <a:r>
              <a:rPr lang="ru-RU" i="1">
                <a:solidFill>
                  <a:schemeClr val="bg2"/>
                </a:solidFill>
              </a:rPr>
              <a:t>Ведь пуговица очень необычна.</a:t>
            </a:r>
            <a:br>
              <a:rPr lang="ru-RU" i="1">
                <a:solidFill>
                  <a:schemeClr val="bg2"/>
                </a:solidFill>
              </a:rPr>
            </a:br>
            <a:r>
              <a:rPr lang="ru-RU">
                <a:solidFill>
                  <a:schemeClr val="bg2"/>
                </a:solidFill>
              </a:rPr>
              <a:t/>
            </a:r>
            <a:br>
              <a:rPr lang="ru-RU">
                <a:solidFill>
                  <a:schemeClr val="bg2"/>
                </a:solidFill>
              </a:rPr>
            </a:br>
            <a:endParaRPr lang="ru-RU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Tm="26847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1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шаблон 2 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4" name="Group 5"/>
          <p:cNvGrpSpPr>
            <a:grpSpLocks/>
          </p:cNvGrpSpPr>
          <p:nvPr/>
        </p:nvGrpSpPr>
        <p:grpSpPr bwMode="auto">
          <a:xfrm>
            <a:off x="179388" y="476250"/>
            <a:ext cx="8675687" cy="6111875"/>
            <a:chOff x="113" y="300"/>
            <a:chExt cx="5465" cy="3850"/>
          </a:xfrm>
        </p:grpSpPr>
        <p:pic>
          <p:nvPicPr>
            <p:cNvPr id="3379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36301">
              <a:off x="295" y="300"/>
              <a:ext cx="2813" cy="211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379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2993"/>
              <a:ext cx="2495" cy="115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380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749691">
              <a:off x="3787" y="2750"/>
              <a:ext cx="1791" cy="13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3801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624211">
              <a:off x="2336" y="1933"/>
              <a:ext cx="1361" cy="12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3802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937701">
              <a:off x="3424" y="391"/>
              <a:ext cx="2154" cy="15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ransition advTm="4969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шаблон 2 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80771">
            <a:off x="539750" y="476250"/>
            <a:ext cx="4600575" cy="5905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4859338" y="260350"/>
            <a:ext cx="26638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chemeClr val="bg2"/>
                </a:solidFill>
              </a:rPr>
              <a:t>Мини музей «Игрушки своими руками»</a:t>
            </a:r>
          </a:p>
        </p:txBody>
      </p:sp>
    </p:spTree>
  </p:cSld>
  <p:clrMapOvr>
    <a:masterClrMapping/>
  </p:clrMapOvr>
  <p:transition advTm="7469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шаблон 2 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38156">
            <a:off x="356285" y="3598299"/>
            <a:ext cx="3816350" cy="307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93144">
            <a:off x="4225925" y="2465388"/>
            <a:ext cx="4464050" cy="378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395288" y="1844675"/>
            <a:ext cx="36004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2"/>
                </a:solidFill>
              </a:rPr>
              <a:t>Подарили мне ежа,</a:t>
            </a:r>
            <a:br>
              <a:rPr lang="ru-RU">
                <a:solidFill>
                  <a:schemeClr val="bg2"/>
                </a:solidFill>
              </a:rPr>
            </a:br>
            <a:r>
              <a:rPr lang="ru-RU">
                <a:solidFill>
                  <a:schemeClr val="bg2"/>
                </a:solidFill>
              </a:rPr>
              <a:t>Его шерстка хороша.</a:t>
            </a:r>
            <a:br>
              <a:rPr lang="ru-RU">
                <a:solidFill>
                  <a:schemeClr val="bg2"/>
                </a:solidFill>
              </a:rPr>
            </a:br>
            <a:r>
              <a:rPr lang="ru-RU">
                <a:solidFill>
                  <a:schemeClr val="bg2"/>
                </a:solidFill>
              </a:rPr>
              <a:t>Не страшны его иголки,</a:t>
            </a:r>
            <a:br>
              <a:rPr lang="ru-RU">
                <a:solidFill>
                  <a:schemeClr val="bg2"/>
                </a:solidFill>
              </a:rPr>
            </a:br>
            <a:r>
              <a:rPr lang="ru-RU">
                <a:solidFill>
                  <a:schemeClr val="bg2"/>
                </a:solidFill>
              </a:rPr>
              <a:t>Они мягкие как шелк.</a:t>
            </a:r>
            <a:br>
              <a:rPr lang="ru-RU">
                <a:solidFill>
                  <a:schemeClr val="bg2"/>
                </a:solidFill>
              </a:rPr>
            </a:br>
            <a:r>
              <a:rPr lang="ru-RU">
                <a:solidFill>
                  <a:schemeClr val="bg2"/>
                </a:solidFill>
              </a:rPr>
              <a:t>Можно гладить, и ласкать,</a:t>
            </a:r>
            <a:br>
              <a:rPr lang="ru-RU">
                <a:solidFill>
                  <a:schemeClr val="bg2"/>
                </a:solidFill>
              </a:rPr>
            </a:br>
            <a:r>
              <a:rPr lang="ru-RU">
                <a:solidFill>
                  <a:schemeClr val="bg2"/>
                </a:solidFill>
              </a:rPr>
              <a:t>К щёчкам </a:t>
            </a:r>
            <a:r>
              <a:rPr lang="ru-RU" b="1">
                <a:solidFill>
                  <a:schemeClr val="bg2"/>
                </a:solidFill>
              </a:rPr>
              <a:t>ёжика</a:t>
            </a:r>
            <a:r>
              <a:rPr lang="ru-RU">
                <a:solidFill>
                  <a:schemeClr val="bg2"/>
                </a:solidFill>
              </a:rPr>
              <a:t> прижать</a:t>
            </a:r>
          </a:p>
        </p:txBody>
      </p:sp>
    </p:spTree>
  </p:cSld>
  <p:clrMapOvr>
    <a:masterClrMapping/>
  </p:clrMapOvr>
  <p:transition advTm="1092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шаблон 2 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1063" y="3765550"/>
            <a:ext cx="1912937" cy="3092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2420938"/>
            <a:ext cx="1951038" cy="3706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3836988"/>
            <a:ext cx="1927225" cy="3021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80975" y="1844675"/>
            <a:ext cx="1662113" cy="295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64163" y="1773238"/>
            <a:ext cx="2071687" cy="3005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67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шаблон 2 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916113"/>
            <a:ext cx="1947862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2565400"/>
            <a:ext cx="2112962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797425"/>
            <a:ext cx="5183187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06366">
            <a:off x="3924300" y="1773238"/>
            <a:ext cx="191452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31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шаблон 2 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10422">
            <a:off x="230188" y="333375"/>
            <a:ext cx="42672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4140200" y="476250"/>
            <a:ext cx="31686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solidFill>
                  <a:schemeClr val="bg2"/>
                </a:solidFill>
              </a:rPr>
              <a:t>МИНИ МУЗЕЙ</a:t>
            </a:r>
            <a:br>
              <a:rPr lang="ru-RU" sz="3600" i="1">
                <a:solidFill>
                  <a:schemeClr val="bg2"/>
                </a:solidFill>
              </a:rPr>
            </a:br>
            <a:r>
              <a:rPr lang="ru-RU" sz="3600" i="1">
                <a:solidFill>
                  <a:schemeClr val="bg2"/>
                </a:solidFill>
              </a:rPr>
              <a:t>«Скульптура малых форм»</a:t>
            </a:r>
          </a:p>
        </p:txBody>
      </p:sp>
    </p:spTree>
  </p:cSld>
  <p:clrMapOvr>
    <a:masterClrMapping/>
  </p:clrMapOvr>
  <p:transition advTm="85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 1">
      <a:dk1>
        <a:srgbClr val="3B3B3B"/>
      </a:dk1>
      <a:lt1>
        <a:srgbClr val="FFFFFF"/>
      </a:lt1>
      <a:dk2>
        <a:srgbClr val="000000"/>
      </a:dk2>
      <a:lt2>
        <a:srgbClr val="D4D2D0"/>
      </a:lt2>
      <a:accent1>
        <a:srgbClr val="6EA0B0"/>
      </a:accent1>
      <a:accent2>
        <a:srgbClr val="CCAF0A"/>
      </a:accent2>
      <a:accent3>
        <a:srgbClr val="AAAAAA"/>
      </a:accent3>
      <a:accent4>
        <a:srgbClr val="DADADA"/>
      </a:accent4>
      <a:accent5>
        <a:srgbClr val="BACDD4"/>
      </a:accent5>
      <a:accent6>
        <a:srgbClr val="B99E08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хническая 1">
        <a:dk1>
          <a:srgbClr val="3B3B3B"/>
        </a:dk1>
        <a:lt1>
          <a:srgbClr val="FFFFFF"/>
        </a:lt1>
        <a:dk2>
          <a:srgbClr val="000000"/>
        </a:dk2>
        <a:lt2>
          <a:srgbClr val="D4D2D0"/>
        </a:lt2>
        <a:accent1>
          <a:srgbClr val="6EA0B0"/>
        </a:accent1>
        <a:accent2>
          <a:srgbClr val="CCAF0A"/>
        </a:accent2>
        <a:accent3>
          <a:srgbClr val="AAAAAA"/>
        </a:accent3>
        <a:accent4>
          <a:srgbClr val="DADADA"/>
        </a:accent4>
        <a:accent5>
          <a:srgbClr val="BACDD4"/>
        </a:accent5>
        <a:accent6>
          <a:srgbClr val="B99E08"/>
        </a:accent6>
        <a:hlink>
          <a:srgbClr val="00C8C3"/>
        </a:hlink>
        <a:folHlink>
          <a:srgbClr val="A116E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153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Franklin Gothic Book</vt:lpstr>
      <vt:lpstr>Wingdings 2</vt:lpstr>
      <vt:lpstr>Calibri</vt:lpstr>
      <vt:lpstr>Times New Roman</vt:lpstr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28</cp:revision>
  <dcterms:created xsi:type="dcterms:W3CDTF">2014-01-09T15:56:11Z</dcterms:created>
  <dcterms:modified xsi:type="dcterms:W3CDTF">2014-07-28T13:07:49Z</dcterms:modified>
</cp:coreProperties>
</file>