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67" r:id="rId5"/>
    <p:sldId id="264" r:id="rId6"/>
    <p:sldId id="259" r:id="rId7"/>
    <p:sldId id="265" r:id="rId8"/>
    <p:sldId id="266" r:id="rId9"/>
    <p:sldId id="262" r:id="rId10"/>
    <p:sldId id="260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01" autoAdjust="0"/>
    <p:restoredTop sz="94660"/>
  </p:normalViewPr>
  <p:slideViewPr>
    <p:cSldViewPr>
      <p:cViewPr varScale="1">
        <p:scale>
          <a:sx n="72" d="100"/>
          <a:sy n="72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724151B-B088-488D-A081-D3DF1FBCE0E9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5017EB3-BC42-4307-A6E4-3A63EA2F2D9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malahov-plus.com/uploads/forum/images/2011-01/1295626332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32258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Изложение </a:t>
            </a:r>
            <a:br>
              <a:rPr lang="ru-RU" sz="7200" b="1" dirty="0" smtClean="0">
                <a:solidFill>
                  <a:srgbClr val="C00000"/>
                </a:solidFill>
              </a:rPr>
            </a:br>
            <a:r>
              <a:rPr lang="ru-RU" sz="7200" b="1" dirty="0" smtClean="0">
                <a:solidFill>
                  <a:srgbClr val="C00000"/>
                </a:solidFill>
              </a:rPr>
              <a:t>с элементами сочинения</a:t>
            </a:r>
            <a:endParaRPr lang="ru-RU" sz="7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Словарная работа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6637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500" b="1" dirty="0" smtClean="0">
                <a:solidFill>
                  <a:srgbClr val="C00000"/>
                </a:solidFill>
              </a:rPr>
              <a:t>Лексическое значение слов </a:t>
            </a:r>
          </a:p>
          <a:p>
            <a:pPr algn="ctr">
              <a:buNone/>
            </a:pPr>
            <a:r>
              <a:rPr lang="ru-RU" sz="3500" b="1" dirty="0" smtClean="0">
                <a:solidFill>
                  <a:srgbClr val="C00000"/>
                </a:solidFill>
              </a:rPr>
              <a:t>(находим по словарю Ожегова)</a:t>
            </a:r>
          </a:p>
          <a:p>
            <a:r>
              <a:rPr lang="ru-RU" b="1" dirty="0" smtClean="0"/>
              <a:t>Обильный.</a:t>
            </a:r>
            <a:r>
              <a:rPr lang="ru-RU" dirty="0" smtClean="0"/>
              <a:t> 1.Имеющийся в обилии, с избытком, в высшей степени достаточный. 2.Богатый чем-нибудь.</a:t>
            </a:r>
          </a:p>
          <a:p>
            <a:r>
              <a:rPr lang="ru-RU" b="1" dirty="0" smtClean="0"/>
              <a:t>Пожухнуть.</a:t>
            </a:r>
            <a:r>
              <a:rPr lang="ru-RU" dirty="0" smtClean="0"/>
              <a:t> Высыхая, тускнеть, становиться жёстким.</a:t>
            </a:r>
          </a:p>
          <a:p>
            <a:r>
              <a:rPr lang="ru-RU" b="1" dirty="0" smtClean="0"/>
              <a:t>Осыпь</a:t>
            </a:r>
            <a:r>
              <a:rPr lang="ru-RU" dirty="0" smtClean="0"/>
              <a:t> (спец.). Нанос вследствие осыпания горной породы.</a:t>
            </a:r>
          </a:p>
          <a:p>
            <a:r>
              <a:rPr lang="ru-RU" b="1" dirty="0" smtClean="0"/>
              <a:t>Березняк</a:t>
            </a:r>
            <a:r>
              <a:rPr lang="ru-RU" dirty="0" smtClean="0"/>
              <a:t>. Берёзовый лес.</a:t>
            </a:r>
          </a:p>
          <a:p>
            <a:r>
              <a:rPr lang="ru-RU" b="1" dirty="0" smtClean="0"/>
              <a:t>Сизый</a:t>
            </a:r>
            <a:r>
              <a:rPr lang="ru-RU" dirty="0" smtClean="0"/>
              <a:t>. Тёмно-серый с синеватым оттенком</a:t>
            </a:r>
          </a:p>
          <a:p>
            <a:r>
              <a:rPr lang="ru-RU" b="1" dirty="0" smtClean="0"/>
              <a:t>Маячить</a:t>
            </a:r>
            <a:r>
              <a:rPr lang="ru-RU" dirty="0" smtClean="0"/>
              <a:t>. Виднеться в отдалении.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0" name="Picture 4" descr="http://malahov-plus.com/uploads/forum/images/2011-01/129562633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85727"/>
            <a:ext cx="8215370" cy="61499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16430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>
                <a:solidFill>
                  <a:srgbClr val="C00000"/>
                </a:solidFill>
              </a:rPr>
              <a:t>Типы речи: </a:t>
            </a:r>
            <a:br>
              <a:rPr lang="ru-RU" sz="6000" dirty="0" smtClean="0">
                <a:solidFill>
                  <a:srgbClr val="C00000"/>
                </a:solidFill>
              </a:rPr>
            </a:b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3643338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4800" b="1" dirty="0" smtClean="0"/>
              <a:t>Описание</a:t>
            </a:r>
          </a:p>
          <a:p>
            <a:pPr algn="l">
              <a:buFont typeface="Arial" pitchFamily="34" charset="0"/>
              <a:buChar char="•"/>
            </a:pPr>
            <a:r>
              <a:rPr lang="ru-RU" sz="4800" b="1" dirty="0" smtClean="0"/>
              <a:t>Рассуждение</a:t>
            </a:r>
          </a:p>
          <a:p>
            <a:pPr algn="l">
              <a:buFont typeface="Arial" pitchFamily="34" charset="0"/>
              <a:buChar char="•"/>
            </a:pPr>
            <a:r>
              <a:rPr lang="ru-RU" sz="4800" b="1" dirty="0" smtClean="0"/>
              <a:t>Повествование </a:t>
            </a:r>
            <a:r>
              <a:rPr lang="ru-RU" sz="4800" b="1" dirty="0" smtClean="0">
                <a:solidFill>
                  <a:srgbClr val="C00000"/>
                </a:solidFill>
              </a:rPr>
              <a:t/>
            </a:r>
            <a:br>
              <a:rPr lang="ru-RU" sz="4800" b="1" dirty="0" smtClean="0">
                <a:solidFill>
                  <a:srgbClr val="C00000"/>
                </a:solidFill>
              </a:rPr>
            </a:br>
            <a:endParaRPr lang="ru-RU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Стили речи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/>
              <a:t>1.Книжный:                   2.Разговорный</a:t>
            </a:r>
            <a:endParaRPr lang="ru-RU" sz="3600" dirty="0" smtClean="0"/>
          </a:p>
          <a:p>
            <a:r>
              <a:rPr lang="ru-RU" dirty="0" smtClean="0"/>
              <a:t> </a:t>
            </a:r>
            <a:r>
              <a:rPr lang="ru-RU" sz="3200" b="1" dirty="0"/>
              <a:t>Научный</a:t>
            </a:r>
            <a:endParaRPr lang="ru-RU" sz="3200" dirty="0" smtClean="0"/>
          </a:p>
          <a:p>
            <a:r>
              <a:rPr lang="ru-RU" sz="3200" b="1" dirty="0"/>
              <a:t>Официально-деловой</a:t>
            </a:r>
            <a:endParaRPr lang="ru-RU" sz="3200" dirty="0" smtClean="0"/>
          </a:p>
          <a:p>
            <a:r>
              <a:rPr lang="ru-RU" sz="3200" b="1" dirty="0"/>
              <a:t>Публицистический</a:t>
            </a:r>
            <a:endParaRPr lang="ru-RU" sz="3200" dirty="0" smtClean="0"/>
          </a:p>
          <a:p>
            <a:r>
              <a:rPr lang="ru-RU" sz="3200" b="1" dirty="0" smtClean="0"/>
              <a:t>Художественный</a:t>
            </a:r>
            <a:r>
              <a:rPr lang="ru-RU" sz="32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C:\Users\Ира\Pictures\0_8b4e0_93d4d446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928670"/>
            <a:ext cx="8636060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>
                <a:solidFill>
                  <a:srgbClr val="C00000"/>
                </a:solidFill>
              </a:rPr>
              <a:t>«Последний лист орешника</a:t>
            </a:r>
            <a:r>
              <a:rPr lang="ru-RU" sz="4400" b="1" dirty="0" smtClean="0">
                <a:solidFill>
                  <a:srgbClr val="C00000"/>
                </a:solidFill>
              </a:rPr>
              <a:t>»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dirty="0" smtClean="0">
                <a:solidFill>
                  <a:srgbClr val="C00000"/>
                </a:solidFill>
              </a:rPr>
              <a:t> Песков </a:t>
            </a:r>
            <a:r>
              <a:rPr lang="ru-RU" sz="4400" dirty="0" smtClean="0">
                <a:solidFill>
                  <a:srgbClr val="C00000"/>
                </a:solidFill>
              </a:rPr>
              <a:t>В.М.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C:\Users\Ира\Pictures\501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714488"/>
            <a:ext cx="5442894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17596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Главная мысль текста 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071546"/>
            <a:ext cx="7000924" cy="5250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5400" dirty="0" smtClean="0">
                <a:solidFill>
                  <a:srgbClr val="C00000"/>
                </a:solidFill>
              </a:rPr>
              <a:t>план </a:t>
            </a:r>
            <a:r>
              <a:rPr lang="ru-RU" sz="5400" dirty="0" smtClean="0">
                <a:solidFill>
                  <a:srgbClr val="C00000"/>
                </a:solidFill>
              </a:rPr>
              <a:t>изложения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80558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1</a:t>
            </a:r>
            <a:r>
              <a:rPr lang="ru-RU" sz="3200" dirty="0" smtClean="0"/>
              <a:t>. Всё осыпалось после морозов и обильного снега.</a:t>
            </a:r>
          </a:p>
          <a:p>
            <a:pPr>
              <a:buNone/>
            </a:pPr>
            <a:r>
              <a:rPr lang="ru-RU" sz="3200" dirty="0" smtClean="0"/>
              <a:t>2. Лес чёрный, пустой и холодный.</a:t>
            </a:r>
          </a:p>
          <a:p>
            <a:pPr>
              <a:buNone/>
            </a:pPr>
            <a:r>
              <a:rPr lang="ru-RU" sz="3200" dirty="0" smtClean="0"/>
              <a:t>3. Жёлтый живой огонёк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accent6"/>
                </a:solidFill>
              </a:rPr>
              <a:t>4. Элемент сочинения.</a:t>
            </a:r>
            <a:endParaRPr lang="ru-RU" sz="3200" b="1" dirty="0" smtClean="0">
              <a:solidFill>
                <a:schemeClr val="accent6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7" y="142852"/>
            <a:ext cx="8477309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89"/>
            <a:ext cx="8429684" cy="6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94</TotalTime>
  <Words>62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Изложение  с элементами сочинения</vt:lpstr>
      <vt:lpstr> Типы речи:  </vt:lpstr>
      <vt:lpstr>Стили речи</vt:lpstr>
      <vt:lpstr>Слайд 4</vt:lpstr>
      <vt:lpstr>«Последний лист орешника»  Песков В.М.</vt:lpstr>
      <vt:lpstr>Главная мысль текста </vt:lpstr>
      <vt:lpstr>план изложения</vt:lpstr>
      <vt:lpstr>Слайд 8</vt:lpstr>
      <vt:lpstr>Слайд 9</vt:lpstr>
      <vt:lpstr>Словарная работа</vt:lpstr>
      <vt:lpstr>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Изложение с элементами сочинения</dc:title>
  <dc:creator>Ира</dc:creator>
  <cp:lastModifiedBy>Ира</cp:lastModifiedBy>
  <cp:revision>10</cp:revision>
  <dcterms:created xsi:type="dcterms:W3CDTF">2013-02-06T16:39:32Z</dcterms:created>
  <dcterms:modified xsi:type="dcterms:W3CDTF">2013-02-06T18:14:22Z</dcterms:modified>
</cp:coreProperties>
</file>