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родина - Россия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Викторина «Мы – патриоты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Подготовила учитель-логопед МАДОУ </a:t>
            </a:r>
            <a:r>
              <a:rPr lang="ru-RU" dirty="0" err="1" smtClean="0"/>
              <a:t>Большеалексеевского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</a:t>
            </a:r>
          </a:p>
          <a:p>
            <a:r>
              <a:rPr lang="ru-RU" dirty="0" smtClean="0"/>
              <a:t>комбинированного вида «Калинка» </a:t>
            </a:r>
            <a:r>
              <a:rPr lang="ru-RU" dirty="0" err="1" smtClean="0"/>
              <a:t>Салащенко</a:t>
            </a:r>
            <a:r>
              <a:rPr lang="ru-RU" dirty="0" smtClean="0"/>
              <a:t> Е.Н. 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4797152"/>
            <a:ext cx="36428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ясные зори, умытые росами,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русское поле с колосьями рослыми,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реки разливные в пламени синем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Тебя по-славянски назвали Россия.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Елена\Desktop\б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16835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лена\Desktop\рома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09634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5</a:t>
            </a:r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67544" y="2132856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5. Народы России.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 совершенствование навыков словообразования.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Много разных народов живёт в России, каждый народ имеет свою культуру, свой язык. Все народы равны между собой. Давайте вспомним, кто живёт в России? (Русские, татары, чуваши, башкиры, мордва, евреи, якуты, украинцы 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др.)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Елена\Desktop\костю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4536504" cy="291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6</a:t>
            </a:r>
            <a:endParaRPr lang="ru-RU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67544" y="1556792"/>
            <a:ext cx="81369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6. Пословицы о Родине.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 развитие общих речевых навыков, просодической стороны речи. Автоматизация правильного произношения и дифференциация звуков [С], [З], [СЬ], [З], [Ш], [Ж] в пословицах и поговорках.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Русский народ придумал очень много красивых, умных поговорок и пословиц о Родине, её защите, любви к ней. Давайте сейчас вспомним эти пословицы. (Команды поочерёдно называют пословицы. Жюри подсчитывает баллы.)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Человек без Родины, что соловей без песни.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Любовь к Родине на огне не горит и в воде не тонет.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Родина – мать, умей за неё постоять.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Для Родины своей ни сил, ни жизни не жалей.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Елена\Desktop\мои документы\картинки\330026694634_d096aede6308[1].jpg"/>
          <p:cNvPicPr>
            <a:picLocks noChangeAspect="1" noChangeArrowheads="1"/>
          </p:cNvPicPr>
          <p:nvPr/>
        </p:nvPicPr>
        <p:blipFill>
          <a:blip r:embed="rId2" cstate="print"/>
          <a:srcRect l="8363" t="7087" r="9682" b="46112"/>
          <a:stretch>
            <a:fillRect/>
          </a:stretch>
        </p:blipFill>
        <p:spPr bwMode="auto">
          <a:xfrm>
            <a:off x="4788024" y="3717032"/>
            <a:ext cx="3528392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7</a:t>
            </a:r>
            <a:endParaRPr lang="ru-RU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11560" y="1427381"/>
            <a:ext cx="820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7. Народные промыслы.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закрепление названий народных промыслов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А теперь я предлагаю вам вспомнить изделия декоративно-прикладного искусства российских мастеров. Отгадайте, что спрятано в волшебном сундучке.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Эта роспись – просто чудо.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Голубая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вся посуда.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Роспись с синим завитком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Манит русским васильком.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(Гжель)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Выросла золотая травка на ложке,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Распустился красный цветок на плошке.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(Хохлома.)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Из глины козлик в яблоках,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Собою хорош, очень пригож.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 вот олень на стройных ногах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Вся краса у оленя в рогах.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(Дымковская игрушка.)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Добрый мастер сделал сказку,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Оживают звери в сказке,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Мишки, зайцы, колотушки 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Деревянные игрушки.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Богородская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игрушка.)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Дети отгадывают, а логопед достаёт из сундучка отгадки.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Елена\Desktop\мои документы\дымковска игруш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2719387" cy="3309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8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03848" y="4365105"/>
          <a:ext cx="2319655" cy="1242281"/>
        </p:xfrm>
        <a:graphic>
          <a:graphicData uri="http://schemas.openxmlformats.org/drawingml/2006/table">
            <a:tbl>
              <a:tblPr/>
              <a:tblGrid>
                <a:gridCol w="421640"/>
                <a:gridCol w="450215"/>
                <a:gridCol w="361950"/>
                <a:gridCol w="361950"/>
                <a:gridCol w="361950"/>
                <a:gridCol w="361950"/>
              </a:tblGrid>
              <a:tr h="270001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62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9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21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39552" y="1556792"/>
            <a:ext cx="820891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8. Кроссворд «Реки России.»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закрепление названий крупных российских  рек; развитие диалогической речи, речевого слуха.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Следующий конкурс – кроссворд. По ключевому слову догадайтесь, о чём этот кроссворд? Правильно, о реках России. Могучие, полноводные реки России несут свои воды в моря и океаны. На нашем кроссворде есть подсказки.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Эта река протекает в городе, где очень много музеев, старинные парки, прекрасные фонтаны, великолепные дворцы. (Нева.)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Название этой реки одинаково с названием города. (Москва – река.)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Эта река созвучна женскому имени. (Лена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C:\Users\Елена\Desktop\101KM753\101_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446449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9</a:t>
            </a:r>
            <a:endParaRPr lang="ru-RU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67544" y="1484784"/>
            <a:ext cx="8280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9. Знаменитые россияне.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закрепление имён знаменитых деятелей культуры и искусства.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Богата наша Родина талантами. Сколько замечательных людей прославили Россию своим творчеством и трудом! Вспомните и назовите наших знаменитых соотечественников.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Писатели: А. Пушкин, М. Лермонтов, Н. Некрасов, Л. Толстой;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Композиторы: П. Чайковский, М. Глинка;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Наши спортсмены: В. Третьяк, П. Буре, М. Сафин, С.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Хоркина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А.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Кабаева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артисты, учёные.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Елена\Desktop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1843831" cy="2083097"/>
          </a:xfrm>
          <a:prstGeom prst="rect">
            <a:avLst/>
          </a:prstGeom>
          <a:noFill/>
        </p:spPr>
      </p:pic>
      <p:pic>
        <p:nvPicPr>
          <p:cNvPr id="6147" name="Picture 3" descr="C:\Users\Елена\Desktop\ар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3168352" cy="2996952"/>
          </a:xfrm>
          <a:prstGeom prst="rect">
            <a:avLst/>
          </a:prstGeom>
          <a:noFill/>
        </p:spPr>
      </p:pic>
      <p:pic>
        <p:nvPicPr>
          <p:cNvPr id="6148" name="Picture 4" descr="C:\Users\Елена\Desktop\кос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161200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</a:t>
            </a:r>
            <a:endParaRPr lang="ru-RU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67544" y="1484784"/>
            <a:ext cx="828092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Я желаю вам, ребята, чтобы вы выросли большими, умными, сильными и тоже прославили Россию своим трудом и достижениями.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Подумайте и скажите: «Почему мы гордимся Россией?»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Россия очень большая по территории, богата полезными ископаемыми.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Первый космонавт на Земле – гражданин России.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Россия победила фашистов во Второй мировой войне.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Россия – страна с богатой культурой.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Жюри подводит итоги викторины, награждает победителей. Команды получают приз – конфеты.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Исполнение детьми песни «Россия»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навыка ансамблевого пения, развитие речевого дыхания.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4" descr="C:\Users\Елена\Desktop\101KM753\101_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05064"/>
            <a:ext cx="381642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1261001"/>
            <a:ext cx="83529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Коррекционно-образовательные цели: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систематизация представлений о России; активизация словаря по теме «Наша Родина – Россия»; формирование уважительного отношения к государственным символам; закрепление названий крупных российских городов и рек, народов, населяющих РФ, названий народных промыслов, имён знаменитых деятелей культуры и искусства; совершенствование грамматического строя речи, совершенствование синтаксической стороны речи; автоматизация правильного произношения и дифференциация звуков [С], [З], [СЬ], [З], [Ш], [Ж] в свободной речевой деятельности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Коррекционно-развивающие цели: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развитие диалогической речи, речевого слуха, развитие общих речевых навыков, интонационной выразительности; просодической стороны речи; артикуляционной и общей моторики, координации речи с движением, развитие зрительного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гнозиса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 конструктивного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праксиса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навыка ансамблевого пения, развитие речевого дыхания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Воспитательные цели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воспитание гордости за родную страну,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гражданско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– патриотических чувств; навыков сотрудничества в игре и на занятии, активности, инициативности, самостоятельности.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Оборудование и материалы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атрибуты для проведения викторины, изображения гербов и флагов, бумага, маркеры, разрезные картинки, кроссворд.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592840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группу под музыку входят две команды, встают друг напротив друга и произносят приветствие.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Сегодня у нас не обычное занятие, а  викторина на тему «Мы – россияне». В игре участвуют две команды, оценивать игру будет жюри. Команды, поприветствуйте друг друга.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Команда «Васильки».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Василёк – цветок России,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Он, как небо, синий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синий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Любит русская душа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Васильковые глаза.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Л. Осипова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Команда «Ромашки»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Мы – ромашковое поле,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Символ русского раздолья.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Но совсем не горячи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Ромашки белые лучи.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Л. Осипова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Команды садятся за столы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столы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поставлены двумя кругами, в центре каждого – цветок – символ).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Приветствие </a:t>
            </a:r>
            <a:endParaRPr lang="ru-RU" dirty="0"/>
          </a:p>
        </p:txBody>
      </p:sp>
      <p:pic>
        <p:nvPicPr>
          <p:cNvPr id="27650" name="Picture 2" descr="C:\Users\Елена\Desktop\101KM753\101_0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39604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971600" y="2083004"/>
            <a:ext cx="7200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Давайте начнём нашу викторину с разминки. Я буду говорить начало предложения, а вы закончите.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 систематизация представлений о России; активизация словаря по теме «Наша Родина – Россия»; совершенствование грамматического строя речи; совершенствование синтаксической стороны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Наша страна называется…Россия.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Граждане России называются…россияне.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Столица России – город… Москва.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Самая известная река России…Волга.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 берегах Волги стоят города…Самара, Казань. Нижний Новгород, Астрахань, Волгоград, Саратов.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Санкт –Петербург основал…Пётр I.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Молодцы, я вижу, что вы готовы к игре.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1</a:t>
            </a:r>
            <a:endParaRPr lang="ru-RU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39552" y="1556792"/>
            <a:ext cx="7920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1. «Государственные символы».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формирование уважительного отношения к государственным символам.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Какие государственные символы вы знаете? 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Герб, флаг, гимн.)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Что такое государственный гимн? 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Главная песня страны, исполняется в особо торжественных случаях, слушать её надо стоя, проявляя уважение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 предлагаю командам выбрать на стенде среди разных флагов российский флаг. Где можно увидеть российский флаг? 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 государственных зданиях, кораблях, самолётах, жилых домах в дни государственных праздников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 теперь найдите наш российский герб среди гербов других стран. Что изображено на нашем гербе? 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Золотой двуглавый орёл со скипетром и державой, на щите изображён Георгий Победоносец на коне, он копьём поражает змея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Елена\Desktop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437112"/>
            <a:ext cx="1800200" cy="2088232"/>
          </a:xfrm>
          <a:prstGeom prst="rect">
            <a:avLst/>
          </a:prstGeom>
          <a:noFill/>
        </p:spPr>
      </p:pic>
      <p:pic>
        <p:nvPicPr>
          <p:cNvPr id="4099" name="Picture 3" descr="C:\Users\Елена\Desktop\герб.png"/>
          <p:cNvPicPr>
            <a:picLocks noChangeAspect="1" noChangeArrowheads="1"/>
          </p:cNvPicPr>
          <p:nvPr/>
        </p:nvPicPr>
        <p:blipFill>
          <a:blip r:embed="rId3" cstate="print"/>
          <a:srcRect l="20686" t="5778" r="19553" b="4679"/>
          <a:stretch>
            <a:fillRect/>
          </a:stretch>
        </p:blipFill>
        <p:spPr bwMode="auto">
          <a:xfrm>
            <a:off x="6372200" y="4365104"/>
            <a:ext cx="187220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2</a:t>
            </a:r>
            <a:endParaRPr lang="ru-RU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39552" y="1704768"/>
            <a:ext cx="777686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2. Литературный.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 развитие общих речевых навыков, интонационной выразительности; просодической стороны речи.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А сейчас у нас литературный конкурс. Каждая команда подготовила стихотворение о Родине. Жюри оценивает содержание и выразительное чтение.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скажут слово «Родина»?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Сразу в памяти встаёт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Старый дом, в саду смородина,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Толстый тополь у ворот.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 реки берёзка – скромница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 ромашковый бугор…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 другим, наверно, вспомнится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Свой родной московский двор.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лужах первые кораблики,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Над скакалкой топот ног,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 большой соседней фабрики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Громкий радостный гудок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Или степь, от маков красная,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Золотая целина…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Родина бывает разная,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Но у всех она одна!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З. Александрова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Елена\Desktop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40968"/>
            <a:ext cx="417646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11560" y="692696"/>
            <a:ext cx="820789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Родина моя – бескрайняя Россия,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 Сибирь, и Волга, и Урал…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Все места для русского святые.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Где бы ты в России ни бывал,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Каждая берёзка, каждый кустик,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Задремавшие в снегу поля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Всё напоминает нам о самом важном,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Только здесь родимая земля!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 куда б судьба ни заносила.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 дано забыть нам об одном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Эта ненаглядная Россия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Есть единственный наш отчий 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Т.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Елена\Pictures\берё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384376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3</a:t>
            </a:r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83568" y="1762453"/>
            <a:ext cx="76328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3. Города России.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закрепление названий крупных российских городов; воспитание навыков сотрудничества в игре, активности, инициативности, самостоятельности.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Россия – самая большая страна в мире! В России свыше тысячи городов, очень много сёл, деревень. Назовите города, которые вы знаете. (Команды называют поочерёдно.) А теперь я предлагаю вам из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пазлов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собрать картинки и отгадать, достопримечательность какого города там изображена. (Команды получают конверты и собирают картинки, кто собрал первым, называет город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C:\Users\Елена\Desktop\101KM753\101_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05064"/>
            <a:ext cx="391958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4</a:t>
            </a:r>
            <a:endParaRPr lang="ru-RU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39552" y="1798167"/>
            <a:ext cx="806489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 № 4. Достопримечательности.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 развитие зрительного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гнозиса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 конструктивного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праксиса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Логопед.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Я приглашаю по одному игроку от каждой команды пройти к мольбертам. Игроки получат секретное задание. Команды должны собрать картинки, назвать, что это и в каком городе  находится. (Дети собирают из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пазлов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достопримечательности Москвы и Санкт Петербурга.)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1" name="Picture 3" descr="C:\Users\Елена\Desktop\101KM753\101_0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495651" cy="2902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 descr="C:\Users\Елена\Desktop\101KM753\101_0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536504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100</TotalTime>
  <Words>1612</Words>
  <Application>Microsoft Office PowerPoint</Application>
  <PresentationFormat>Экран (4:3)</PresentationFormat>
  <Paragraphs>163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Наша родина - Россия</vt:lpstr>
      <vt:lpstr>Слайд 2</vt:lpstr>
      <vt:lpstr>Приветствие </vt:lpstr>
      <vt:lpstr>Разминка</vt:lpstr>
      <vt:lpstr>Конкурс 1</vt:lpstr>
      <vt:lpstr>Конкурс 2</vt:lpstr>
      <vt:lpstr>Слайд 7</vt:lpstr>
      <vt:lpstr>Конкурс 3</vt:lpstr>
      <vt:lpstr>Конкурс 4</vt:lpstr>
      <vt:lpstr>Конкурс 5</vt:lpstr>
      <vt:lpstr>Конкурс 6</vt:lpstr>
      <vt:lpstr>Конкурс 7</vt:lpstr>
      <vt:lpstr>Конкурс 8</vt:lpstr>
      <vt:lpstr>Конкурс 9</vt:lpstr>
      <vt:lpstr>Итог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13</cp:revision>
  <dcterms:created xsi:type="dcterms:W3CDTF">2012-04-24T06:01:28Z</dcterms:created>
  <dcterms:modified xsi:type="dcterms:W3CDTF">2012-04-25T16:38:08Z</dcterms:modified>
</cp:coreProperties>
</file>