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6" r:id="rId3"/>
    <p:sldId id="275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0" r:id="rId12"/>
    <p:sldId id="264" r:id="rId13"/>
    <p:sldId id="267" r:id="rId14"/>
    <p:sldId id="268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51FB2-848A-4C82-84C8-75F5FBD7B5A6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ECF69-9197-4EF1-9FCE-C9CCAFE3011E}">
      <dgm:prSet phldrT="[Текст]" custT="1"/>
      <dgm:spPr/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Психологические факторы: любопытство, желание экспериментировать, вызов, потребность казаться сильным и взрослым. 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6448-5857-44CD-A60D-5099B934489A}" type="parTrans" cxnId="{C5445C45-BF14-49A0-8872-740FA92F143B}">
      <dgm:prSet/>
      <dgm:spPr/>
      <dgm:t>
        <a:bodyPr/>
        <a:lstStyle/>
        <a:p>
          <a:endParaRPr lang="ru-RU"/>
        </a:p>
      </dgm:t>
    </dgm:pt>
    <dgm:pt modelId="{D984F513-F66F-4676-A9BF-FDC0AB4F0BCE}" type="sibTrans" cxnId="{C5445C45-BF14-49A0-8872-740FA92F143B}">
      <dgm:prSet/>
      <dgm:spPr/>
      <dgm:t>
        <a:bodyPr/>
        <a:lstStyle/>
        <a:p>
          <a:endParaRPr lang="ru-RU"/>
        </a:p>
      </dgm:t>
    </dgm:pt>
    <dgm:pt modelId="{AF1F20D7-8137-452C-94E3-BBB3C9E97A7F}">
      <dgm:prSet phldrT="[Текст]" custT="1"/>
      <dgm:spPr/>
      <dgm:t>
        <a:bodyPr/>
        <a:lstStyle/>
        <a:p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Социальное окружение: пример и отношение родителей, сёстер, братьев, давление товарищей, пример «ключевых» взрослых – преподавателей, певцов, актёров.</a:t>
          </a:r>
          <a:endParaRPr lang="ru-RU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ED659E-498D-4877-82C1-3EB415A8925C}" type="parTrans" cxnId="{05FD047A-AD44-46D5-A3AF-2EC8B48C157D}">
      <dgm:prSet/>
      <dgm:spPr/>
      <dgm:t>
        <a:bodyPr/>
        <a:lstStyle/>
        <a:p>
          <a:endParaRPr lang="ru-RU"/>
        </a:p>
      </dgm:t>
    </dgm:pt>
    <dgm:pt modelId="{11438862-D15B-46C0-9DCB-E42B649D0847}" type="sibTrans" cxnId="{05FD047A-AD44-46D5-A3AF-2EC8B48C157D}">
      <dgm:prSet/>
      <dgm:spPr/>
      <dgm:t>
        <a:bodyPr/>
        <a:lstStyle/>
        <a:p>
          <a:endParaRPr lang="ru-RU"/>
        </a:p>
      </dgm:t>
    </dgm:pt>
    <dgm:pt modelId="{5145E262-9E0B-4B06-B84F-0BC18D371818}">
      <dgm:prSet phldrT="[Текст]" custT="1"/>
      <dgm:spPr/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Физиологические факторы : зависимость, наследственность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C1DEED-E79E-494F-AE59-5A3AF006C610}" type="parTrans" cxnId="{ABF6CD9A-D304-408B-BCA1-F7D778FD6F63}">
      <dgm:prSet/>
      <dgm:spPr/>
      <dgm:t>
        <a:bodyPr/>
        <a:lstStyle/>
        <a:p>
          <a:endParaRPr lang="ru-RU"/>
        </a:p>
      </dgm:t>
    </dgm:pt>
    <dgm:pt modelId="{491571A5-0662-4B69-B0B8-4BEE041917F1}" type="sibTrans" cxnId="{ABF6CD9A-D304-408B-BCA1-F7D778FD6F63}">
      <dgm:prSet/>
      <dgm:spPr/>
      <dgm:t>
        <a:bodyPr/>
        <a:lstStyle/>
        <a:p>
          <a:endParaRPr lang="ru-RU"/>
        </a:p>
      </dgm:t>
    </dgm:pt>
    <dgm:pt modelId="{611B4881-3719-4C73-9934-229FF965B8DE}" type="pres">
      <dgm:prSet presAssocID="{00D51FB2-848A-4C82-84C8-75F5FBD7B5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52F4D-6247-4FF8-92B9-B96A57281EAC}" type="pres">
      <dgm:prSet presAssocID="{4DAECF69-9197-4EF1-9FCE-C9CCAFE3011E}" presName="comp" presStyleCnt="0"/>
      <dgm:spPr/>
    </dgm:pt>
    <dgm:pt modelId="{5D7C4D5B-5489-457F-A5E9-FC5E27A57B01}" type="pres">
      <dgm:prSet presAssocID="{4DAECF69-9197-4EF1-9FCE-C9CCAFE3011E}" presName="box" presStyleLbl="node1" presStyleIdx="0" presStyleCnt="3" custScaleY="92605"/>
      <dgm:spPr/>
      <dgm:t>
        <a:bodyPr/>
        <a:lstStyle/>
        <a:p>
          <a:endParaRPr lang="ru-RU"/>
        </a:p>
      </dgm:t>
    </dgm:pt>
    <dgm:pt modelId="{2960635B-E52E-4789-823F-39C16DDFB1A2}" type="pres">
      <dgm:prSet presAssocID="{4DAECF69-9197-4EF1-9FCE-C9CCAFE3011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EC818C-2EBA-468F-B3B2-5D3C21F1D2D3}" type="pres">
      <dgm:prSet presAssocID="{4DAECF69-9197-4EF1-9FCE-C9CCAFE3011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E5D0B-576E-47C0-8690-AA1E360F65FA}" type="pres">
      <dgm:prSet presAssocID="{D984F513-F66F-4676-A9BF-FDC0AB4F0BCE}" presName="spacer" presStyleCnt="0"/>
      <dgm:spPr/>
    </dgm:pt>
    <dgm:pt modelId="{F797CFBD-3F15-4A97-B63C-552AF26A4C8F}" type="pres">
      <dgm:prSet presAssocID="{AF1F20D7-8137-452C-94E3-BBB3C9E97A7F}" presName="comp" presStyleCnt="0"/>
      <dgm:spPr/>
    </dgm:pt>
    <dgm:pt modelId="{5190A0F6-3512-459A-B938-48AD683F238E}" type="pres">
      <dgm:prSet presAssocID="{AF1F20D7-8137-452C-94E3-BBB3C9E97A7F}" presName="box" presStyleLbl="node1" presStyleIdx="1" presStyleCnt="3"/>
      <dgm:spPr/>
      <dgm:t>
        <a:bodyPr/>
        <a:lstStyle/>
        <a:p>
          <a:endParaRPr lang="ru-RU"/>
        </a:p>
      </dgm:t>
    </dgm:pt>
    <dgm:pt modelId="{4682C341-0F21-4AE0-BC54-7B581769D6D5}" type="pres">
      <dgm:prSet presAssocID="{AF1F20D7-8137-452C-94E3-BBB3C9E97A7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BD0BAE2-6335-4025-9DFC-B5A5466B1BF2}" type="pres">
      <dgm:prSet presAssocID="{AF1F20D7-8137-452C-94E3-BBB3C9E97A7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302B-5D8A-4384-8A3F-493D7546EB10}" type="pres">
      <dgm:prSet presAssocID="{11438862-D15B-46C0-9DCB-E42B649D0847}" presName="spacer" presStyleCnt="0"/>
      <dgm:spPr/>
    </dgm:pt>
    <dgm:pt modelId="{865FA311-B8F5-427A-95B2-4B725F7F8048}" type="pres">
      <dgm:prSet presAssocID="{5145E262-9E0B-4B06-B84F-0BC18D371818}" presName="comp" presStyleCnt="0"/>
      <dgm:spPr/>
    </dgm:pt>
    <dgm:pt modelId="{F15B5CC5-E9BB-4213-9201-933C52A1741F}" type="pres">
      <dgm:prSet presAssocID="{5145E262-9E0B-4B06-B84F-0BC18D371818}" presName="box" presStyleLbl="node1" presStyleIdx="2" presStyleCnt="3"/>
      <dgm:spPr/>
      <dgm:t>
        <a:bodyPr/>
        <a:lstStyle/>
        <a:p>
          <a:endParaRPr lang="ru-RU"/>
        </a:p>
      </dgm:t>
    </dgm:pt>
    <dgm:pt modelId="{8D914114-CD9D-4093-902E-739EDFB101F7}" type="pres">
      <dgm:prSet presAssocID="{5145E262-9E0B-4B06-B84F-0BC18D37181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18ADFB-ADC5-4948-BCAC-ACE8229FAC8D}" type="pres">
      <dgm:prSet presAssocID="{5145E262-9E0B-4B06-B84F-0BC18D37181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9D394-FBC6-464B-A5F5-B137760C44E0}" type="presOf" srcId="{5145E262-9E0B-4B06-B84F-0BC18D371818}" destId="{F15B5CC5-E9BB-4213-9201-933C52A1741F}" srcOrd="0" destOrd="0" presId="urn:microsoft.com/office/officeart/2005/8/layout/vList4"/>
    <dgm:cxn modelId="{171FF225-1C42-422C-BDC7-91A057DBB264}" type="presOf" srcId="{00D51FB2-848A-4C82-84C8-75F5FBD7B5A6}" destId="{611B4881-3719-4C73-9934-229FF965B8DE}" srcOrd="0" destOrd="0" presId="urn:microsoft.com/office/officeart/2005/8/layout/vList4"/>
    <dgm:cxn modelId="{7E479A24-FF73-4853-9FA2-CE0B92240615}" type="presOf" srcId="{4DAECF69-9197-4EF1-9FCE-C9CCAFE3011E}" destId="{1FEC818C-2EBA-468F-B3B2-5D3C21F1D2D3}" srcOrd="1" destOrd="0" presId="urn:microsoft.com/office/officeart/2005/8/layout/vList4"/>
    <dgm:cxn modelId="{67693E08-274A-464B-B863-89157112711F}" type="presOf" srcId="{AF1F20D7-8137-452C-94E3-BBB3C9E97A7F}" destId="{5190A0F6-3512-459A-B938-48AD683F238E}" srcOrd="0" destOrd="0" presId="urn:microsoft.com/office/officeart/2005/8/layout/vList4"/>
    <dgm:cxn modelId="{ABF6CD9A-D304-408B-BCA1-F7D778FD6F63}" srcId="{00D51FB2-848A-4C82-84C8-75F5FBD7B5A6}" destId="{5145E262-9E0B-4B06-B84F-0BC18D371818}" srcOrd="2" destOrd="0" parTransId="{25C1DEED-E79E-494F-AE59-5A3AF006C610}" sibTransId="{491571A5-0662-4B69-B0B8-4BEE041917F1}"/>
    <dgm:cxn modelId="{0FDC504D-8886-4E3C-A432-B0CB08B9971E}" type="presOf" srcId="{5145E262-9E0B-4B06-B84F-0BC18D371818}" destId="{8F18ADFB-ADC5-4948-BCAC-ACE8229FAC8D}" srcOrd="1" destOrd="0" presId="urn:microsoft.com/office/officeart/2005/8/layout/vList4"/>
    <dgm:cxn modelId="{B727F8E8-49A4-49F4-B48E-CEE95ED5438D}" type="presOf" srcId="{4DAECF69-9197-4EF1-9FCE-C9CCAFE3011E}" destId="{5D7C4D5B-5489-457F-A5E9-FC5E27A57B01}" srcOrd="0" destOrd="0" presId="urn:microsoft.com/office/officeart/2005/8/layout/vList4"/>
    <dgm:cxn modelId="{6FF69A42-28F0-4D39-B2BC-3EC8424210A2}" type="presOf" srcId="{AF1F20D7-8137-452C-94E3-BBB3C9E97A7F}" destId="{2BD0BAE2-6335-4025-9DFC-B5A5466B1BF2}" srcOrd="1" destOrd="0" presId="urn:microsoft.com/office/officeart/2005/8/layout/vList4"/>
    <dgm:cxn modelId="{05FD047A-AD44-46D5-A3AF-2EC8B48C157D}" srcId="{00D51FB2-848A-4C82-84C8-75F5FBD7B5A6}" destId="{AF1F20D7-8137-452C-94E3-BBB3C9E97A7F}" srcOrd="1" destOrd="0" parTransId="{10ED659E-498D-4877-82C1-3EB415A8925C}" sibTransId="{11438862-D15B-46C0-9DCB-E42B649D0847}"/>
    <dgm:cxn modelId="{C5445C45-BF14-49A0-8872-740FA92F143B}" srcId="{00D51FB2-848A-4C82-84C8-75F5FBD7B5A6}" destId="{4DAECF69-9197-4EF1-9FCE-C9CCAFE3011E}" srcOrd="0" destOrd="0" parTransId="{71506448-5857-44CD-A60D-5099B934489A}" sibTransId="{D984F513-F66F-4676-A9BF-FDC0AB4F0BCE}"/>
    <dgm:cxn modelId="{CF2DBDD5-EA42-4265-8D57-67489E41BCCC}" type="presParOf" srcId="{611B4881-3719-4C73-9934-229FF965B8DE}" destId="{5FE52F4D-6247-4FF8-92B9-B96A57281EAC}" srcOrd="0" destOrd="0" presId="urn:microsoft.com/office/officeart/2005/8/layout/vList4"/>
    <dgm:cxn modelId="{E26C04AD-BB4D-4320-A25A-95EF6E2A128E}" type="presParOf" srcId="{5FE52F4D-6247-4FF8-92B9-B96A57281EAC}" destId="{5D7C4D5B-5489-457F-A5E9-FC5E27A57B01}" srcOrd="0" destOrd="0" presId="urn:microsoft.com/office/officeart/2005/8/layout/vList4"/>
    <dgm:cxn modelId="{3921BFD2-009A-47FE-80B2-1F589EE39CC9}" type="presParOf" srcId="{5FE52F4D-6247-4FF8-92B9-B96A57281EAC}" destId="{2960635B-E52E-4789-823F-39C16DDFB1A2}" srcOrd="1" destOrd="0" presId="urn:microsoft.com/office/officeart/2005/8/layout/vList4"/>
    <dgm:cxn modelId="{1EC24A1F-24F3-4F0D-959A-C99DFA4150CE}" type="presParOf" srcId="{5FE52F4D-6247-4FF8-92B9-B96A57281EAC}" destId="{1FEC818C-2EBA-468F-B3B2-5D3C21F1D2D3}" srcOrd="2" destOrd="0" presId="urn:microsoft.com/office/officeart/2005/8/layout/vList4"/>
    <dgm:cxn modelId="{3AF5B64C-6F7C-4D45-A4B3-C894767E9A8B}" type="presParOf" srcId="{611B4881-3719-4C73-9934-229FF965B8DE}" destId="{3FBE5D0B-576E-47C0-8690-AA1E360F65FA}" srcOrd="1" destOrd="0" presId="urn:microsoft.com/office/officeart/2005/8/layout/vList4"/>
    <dgm:cxn modelId="{A037D572-BB81-4280-8F30-2D004717F0F5}" type="presParOf" srcId="{611B4881-3719-4C73-9934-229FF965B8DE}" destId="{F797CFBD-3F15-4A97-B63C-552AF26A4C8F}" srcOrd="2" destOrd="0" presId="urn:microsoft.com/office/officeart/2005/8/layout/vList4"/>
    <dgm:cxn modelId="{ACAE52D4-0827-44A0-8681-754FCE3A2AC6}" type="presParOf" srcId="{F797CFBD-3F15-4A97-B63C-552AF26A4C8F}" destId="{5190A0F6-3512-459A-B938-48AD683F238E}" srcOrd="0" destOrd="0" presId="urn:microsoft.com/office/officeart/2005/8/layout/vList4"/>
    <dgm:cxn modelId="{EBCDB292-0E3D-4DE4-9390-62E840BC1A13}" type="presParOf" srcId="{F797CFBD-3F15-4A97-B63C-552AF26A4C8F}" destId="{4682C341-0F21-4AE0-BC54-7B581769D6D5}" srcOrd="1" destOrd="0" presId="urn:microsoft.com/office/officeart/2005/8/layout/vList4"/>
    <dgm:cxn modelId="{4538A0D6-F611-4A15-B2F7-E4ADB4B2A484}" type="presParOf" srcId="{F797CFBD-3F15-4A97-B63C-552AF26A4C8F}" destId="{2BD0BAE2-6335-4025-9DFC-B5A5466B1BF2}" srcOrd="2" destOrd="0" presId="urn:microsoft.com/office/officeart/2005/8/layout/vList4"/>
    <dgm:cxn modelId="{912B4920-5414-4AFB-92EE-EB8B5F613D83}" type="presParOf" srcId="{611B4881-3719-4C73-9934-229FF965B8DE}" destId="{1420302B-5D8A-4384-8A3F-493D7546EB10}" srcOrd="3" destOrd="0" presId="urn:microsoft.com/office/officeart/2005/8/layout/vList4"/>
    <dgm:cxn modelId="{25CE4D14-552C-46A4-A158-98919DB3C1F6}" type="presParOf" srcId="{611B4881-3719-4C73-9934-229FF965B8DE}" destId="{865FA311-B8F5-427A-95B2-4B725F7F8048}" srcOrd="4" destOrd="0" presId="urn:microsoft.com/office/officeart/2005/8/layout/vList4"/>
    <dgm:cxn modelId="{400445C0-BD5C-46CE-8548-83F62402A2F0}" type="presParOf" srcId="{865FA311-B8F5-427A-95B2-4B725F7F8048}" destId="{F15B5CC5-E9BB-4213-9201-933C52A1741F}" srcOrd="0" destOrd="0" presId="urn:microsoft.com/office/officeart/2005/8/layout/vList4"/>
    <dgm:cxn modelId="{18DD88C9-2D1A-4974-93B0-BFA029EC3678}" type="presParOf" srcId="{865FA311-B8F5-427A-95B2-4B725F7F8048}" destId="{8D914114-CD9D-4093-902E-739EDFB101F7}" srcOrd="1" destOrd="0" presId="urn:microsoft.com/office/officeart/2005/8/layout/vList4"/>
    <dgm:cxn modelId="{3F362CA0-7BD7-4759-886D-8A69E96A74A8}" type="presParOf" srcId="{865FA311-B8F5-427A-95B2-4B725F7F8048}" destId="{8F18ADFB-ADC5-4948-BCAC-ACE8229FAC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7C4D5B-5489-457F-A5E9-FC5E27A57B01}">
      <dsp:nvSpPr>
        <dsp:cNvPr id="0" name=""/>
        <dsp:cNvSpPr/>
      </dsp:nvSpPr>
      <dsp:spPr>
        <a:xfrm>
          <a:off x="0" y="0"/>
          <a:ext cx="7848872" cy="1514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Психологические факторы: любопытство, желание экспериментировать, вызов, потребность казаться сильным и взрослым. 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3286" y="0"/>
        <a:ext cx="6115585" cy="1514205"/>
      </dsp:txXfrm>
    </dsp:sp>
    <dsp:sp modelId="{2960635B-E52E-4789-823F-39C16DDFB1A2}">
      <dsp:nvSpPr>
        <dsp:cNvPr id="0" name=""/>
        <dsp:cNvSpPr/>
      </dsp:nvSpPr>
      <dsp:spPr>
        <a:xfrm>
          <a:off x="163512" y="103053"/>
          <a:ext cx="1569774" cy="1308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90A0F6-3512-459A-B938-48AD683F238E}">
      <dsp:nvSpPr>
        <dsp:cNvPr id="0" name=""/>
        <dsp:cNvSpPr/>
      </dsp:nvSpPr>
      <dsp:spPr>
        <a:xfrm>
          <a:off x="0" y="1677718"/>
          <a:ext cx="7848872" cy="1635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Социальное окружение: пример и отношение родителей, сёстер, братьев, давление товарищей, пример «ключевых» взрослых – преподавателей, певцов, актёров.</a:t>
          </a:r>
          <a:endParaRPr lang="ru-RU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3286" y="1677718"/>
        <a:ext cx="6115585" cy="1635123"/>
      </dsp:txXfrm>
    </dsp:sp>
    <dsp:sp modelId="{4682C341-0F21-4AE0-BC54-7B581769D6D5}">
      <dsp:nvSpPr>
        <dsp:cNvPr id="0" name=""/>
        <dsp:cNvSpPr/>
      </dsp:nvSpPr>
      <dsp:spPr>
        <a:xfrm>
          <a:off x="163512" y="1841230"/>
          <a:ext cx="1569774" cy="1308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5CC5-E9BB-4213-9201-933C52A1741F}">
      <dsp:nvSpPr>
        <dsp:cNvPr id="0" name=""/>
        <dsp:cNvSpPr/>
      </dsp:nvSpPr>
      <dsp:spPr>
        <a:xfrm>
          <a:off x="0" y="3476353"/>
          <a:ext cx="7848872" cy="1635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Физиологические факторы : зависимость, наследственность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3286" y="3476353"/>
        <a:ext cx="6115585" cy="1635123"/>
      </dsp:txXfrm>
    </dsp:sp>
    <dsp:sp modelId="{8D914114-CD9D-4093-902E-739EDFB101F7}">
      <dsp:nvSpPr>
        <dsp:cNvPr id="0" name=""/>
        <dsp:cNvSpPr/>
      </dsp:nvSpPr>
      <dsp:spPr>
        <a:xfrm>
          <a:off x="163512" y="3639865"/>
          <a:ext cx="1569774" cy="13080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0D6A2-30DD-401F-8E0C-5A447BFB734D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5C42-BC37-455B-9F3C-732ED9E0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25C42-BC37-455B-9F3C-732ED9E02C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352928" cy="18722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dventure" pitchFamily="2" charset="0"/>
              </a:rPr>
              <a:t>Безвредного табака не бывает</a:t>
            </a:r>
            <a:endParaRPr lang="ru-RU" sz="6600" b="1" dirty="0">
              <a:solidFill>
                <a:srgbClr val="FF0000"/>
              </a:solidFill>
              <a:latin typeface="Adventur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Пресс-конференция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9000"/>
            <a:ext cx="3960440" cy="3240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7504" y="260648"/>
            <a:ext cx="9036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Курение вызывает у женщин различные заболевания в период беременности, родов, а также детские болезни. Яды табака опасны для мозга плода – он беззащитен пред ними. Мертворождение, умственная отсталость, преждевременное рождение - жестокая расплата за курение матери.</a:t>
            </a:r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i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9288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60040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3968" y="188640"/>
            <a:ext cx="4860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Николай Александрович Семашко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врач, первый нарком здравоохранения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3" y="4725144"/>
            <a:ext cx="8964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«Всякий курящий должен знать, 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что он отравляет не только себя, но и других».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77072"/>
            <a:ext cx="460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Уэйн </a:t>
            </a:r>
            <a:r>
              <a:rPr lang="ru-RU" sz="3600" dirty="0" err="1" smtClean="0">
                <a:solidFill>
                  <a:schemeClr val="bg1"/>
                </a:solidFill>
              </a:rPr>
              <a:t>Макларен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USER\Desktop\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116632"/>
            <a:ext cx="882148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7504" y="5229200"/>
            <a:ext cx="87849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«Меня погубило курение, оно разрушает добро и хорошее в человеке».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1340768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Факторы  способствующие курению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666.jpg"/>
          <p:cNvPicPr>
            <a:picLocks noChangeAspect="1" noChangeArrowheads="1"/>
          </p:cNvPicPr>
          <p:nvPr/>
        </p:nvPicPr>
        <p:blipFill>
          <a:blip r:embed="rId2" cstate="print"/>
          <a:srcRect l="5085" t="12600" r="5085" b="18101"/>
          <a:stretch>
            <a:fillRect/>
          </a:stretch>
        </p:blipFill>
        <p:spPr bwMode="auto">
          <a:xfrm>
            <a:off x="1511152" y="260648"/>
            <a:ext cx="763284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4877" b="4388"/>
          <a:stretch>
            <a:fillRect/>
          </a:stretch>
        </p:blipFill>
        <p:spPr bwMode="auto">
          <a:xfrm>
            <a:off x="467544" y="116632"/>
            <a:ext cx="8280920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404664"/>
            <a:ext cx="4200467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42210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dventure" pitchFamily="2" charset="0"/>
              </a:rPr>
              <a:t>Спасибо за внимание</a:t>
            </a:r>
            <a:endParaRPr lang="ru-RU" sz="6600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Берегите здоровье смолоду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Участники конференции</a:t>
            </a:r>
            <a:endParaRPr lang="ru-RU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6409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 –биолог            </a:t>
            </a: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Щетинина Ольга          Михайловна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6409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</a:t>
            </a: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36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Повесьма</a:t>
            </a: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Александр      Дмитриевич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933056"/>
            <a:ext cx="86409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Химик- фармаколог                 </a:t>
            </a: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Елисеев Владислав Геннадьевич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445224"/>
            <a:ext cx="864096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Криминалист  </a:t>
            </a:r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Демичева  Марина </a:t>
            </a:r>
          </a:p>
          <a:p>
            <a:pPr algn="r"/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Валерьевна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олумб.jpg"/>
          <p:cNvPicPr>
            <a:picLocks noChangeAspect="1" noChangeArrowheads="1"/>
          </p:cNvPicPr>
          <p:nvPr/>
        </p:nvPicPr>
        <p:blipFill>
          <a:blip r:embed="rId2" cstate="print"/>
          <a:srcRect r="2003" b="7384"/>
          <a:stretch>
            <a:fillRect/>
          </a:stretch>
        </p:blipFill>
        <p:spPr bwMode="auto">
          <a:xfrm>
            <a:off x="683568" y="188640"/>
            <a:ext cx="3264363" cy="374441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4077072"/>
            <a:ext cx="414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Христофор Колумб</a:t>
            </a:r>
            <a:endParaRPr lang="ru-RU" sz="3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3960440" cy="36004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USER\Desktop\0003-004-Iz-istorii-tabakokureni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6632"/>
            <a:ext cx="3597647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 r="1482" b="918"/>
          <a:stretch>
            <a:fillRect/>
          </a:stretch>
        </p:blipFill>
        <p:spPr bwMode="auto">
          <a:xfrm>
            <a:off x="1" y="0"/>
            <a:ext cx="4499991" cy="3358075"/>
          </a:xfrm>
          <a:prstGeom prst="rect">
            <a:avLst/>
          </a:prstGeom>
          <a:noFill/>
        </p:spPr>
      </p:pic>
      <p:pic>
        <p:nvPicPr>
          <p:cNvPr id="3" name="Picture 1" descr="C:\Users\USER\Desktop\kaznykit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440" y="3501008"/>
            <a:ext cx="5040560" cy="3179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64088" y="6206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Секли кнутом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021288"/>
            <a:ext cx="460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Отрезали нос и уши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360854992_49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423988"/>
            <a:ext cx="228600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84976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332656"/>
            <a:ext cx="90364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Воздействие никотина на организм человека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к презентации  пресс-конференция\1(02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544616" cy="5184576"/>
          </a:xfrm>
          <a:prstGeom prst="rect">
            <a:avLst/>
          </a:prstGeom>
          <a:noFill/>
        </p:spPr>
      </p:pic>
      <p:sp>
        <p:nvSpPr>
          <p:cNvPr id="6" name="Пятно 1 5"/>
          <p:cNvSpPr/>
          <p:nvPr/>
        </p:nvSpPr>
        <p:spPr>
          <a:xfrm>
            <a:off x="4211960" y="3933056"/>
            <a:ext cx="864096" cy="842392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3600400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20496" y="5589240"/>
            <a:ext cx="788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Жан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Нико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французский дипломат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5004048" cy="3753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888432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Users\USER\Desktop\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816424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Users\USER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7468" y="188640"/>
            <a:ext cx="4474097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187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Пресс-конференция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Пресс-конференция</dc:title>
  <dc:creator>USER</dc:creator>
  <cp:lastModifiedBy>USER</cp:lastModifiedBy>
  <cp:revision>30</cp:revision>
  <dcterms:created xsi:type="dcterms:W3CDTF">2013-11-17T11:21:06Z</dcterms:created>
  <dcterms:modified xsi:type="dcterms:W3CDTF">2013-11-18T20:00:01Z</dcterms:modified>
</cp:coreProperties>
</file>