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3.wmf"/><Relationship Id="rId1" Type="http://schemas.openxmlformats.org/officeDocument/2006/relationships/image" Target="../media/image4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BA3B-C7ED-4ADA-ACF0-D29D253F0B8E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21B284-0A88-450E-8A35-C0BD3B63FB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BA3B-C7ED-4ADA-ACF0-D29D253F0B8E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B284-0A88-450E-8A35-C0BD3B63F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BA3B-C7ED-4ADA-ACF0-D29D253F0B8E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B284-0A88-450E-8A35-C0BD3B63F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DBEBA3B-C7ED-4ADA-ACF0-D29D253F0B8E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A21B284-0A88-450E-8A35-C0BD3B63FB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BA3B-C7ED-4ADA-ACF0-D29D253F0B8E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B284-0A88-450E-8A35-C0BD3B63FB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BA3B-C7ED-4ADA-ACF0-D29D253F0B8E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B284-0A88-450E-8A35-C0BD3B63FB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B284-0A88-450E-8A35-C0BD3B63FB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BA3B-C7ED-4ADA-ACF0-D29D253F0B8E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BA3B-C7ED-4ADA-ACF0-D29D253F0B8E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B284-0A88-450E-8A35-C0BD3B63FB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BA3B-C7ED-4ADA-ACF0-D29D253F0B8E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B284-0A88-450E-8A35-C0BD3B63F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DBEBA3B-C7ED-4ADA-ACF0-D29D253F0B8E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21B284-0A88-450E-8A35-C0BD3B63FB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BA3B-C7ED-4ADA-ACF0-D29D253F0B8E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21B284-0A88-450E-8A35-C0BD3B63FB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BEBA3B-C7ED-4ADA-ACF0-D29D253F0B8E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A21B284-0A88-450E-8A35-C0BD3B63FB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571612"/>
            <a:ext cx="85725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Таня купила в магазине яйца и положила их в небольшую  корзиночку. По дороге домой она сообразила, что число яиц делится и на 2, и на 3, и на 5, и на 10, и на 15. Сколько яиц купила Таня?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670" y="714356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Вопрос № 1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5400" dirty="0" smtClean="0"/>
              <a:t>0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642918"/>
            <a:ext cx="6000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Вопрос № 6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1357298"/>
            <a:ext cx="7072362" cy="2143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Даны три цифры: 2, 5, 7. Из них можно составить правильные дроби. Составьте из этих цифр наибольшую и наименьшую правильные дроби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428992" y="3643314"/>
          <a:ext cx="2286016" cy="1171580"/>
        </p:xfrm>
        <a:graphic>
          <a:graphicData uri="http://schemas.openxmlformats.org/presentationml/2006/ole">
            <p:oleObj spid="_x0000_s20482" name="Equation" r:id="rId3" imgW="749160" imgH="457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04" y="714356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Вопрос № 7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285860"/>
            <a:ext cx="81439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Александрийский математик Диофант жил в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веке нашей эры. О жизни Диофанта известно лишь то, что сообщается в надписи, сохранившейся на его могильном памятнике, 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Надписи, которая составлена в форме следующей задачи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diof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4357694"/>
            <a:ext cx="1711654" cy="2073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02359"/>
            <a:ext cx="778674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Путник. Здесь прах погребен Диофанта. И числа поведать могут, о чудо, сколь долог был век его жизни. Часть шестую его составляло прекрасное детство; двенадцатая часть протекла еще жизни, - покрылся пухом тогда подбородок; седьмую в бездетном браке провел Диофант. Еще пять прошло лет был осчастливлен рожденьем прекрасного первенца-сына, коему рок половину лишь жизни прекрасной и светлой дал на Земле по сравненью с отцом. И печали глубокой старец земного удела конец восприял, переживши года четыре с тех пор, как сына лишился. Скажи, сколько лет жизни достигнув, смерть восприял Диофант  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400" dirty="0" smtClean="0"/>
              <a:t>84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6000" dirty="0" smtClean="0"/>
              <a:t>30</a:t>
            </a:r>
            <a:endParaRPr lang="ru-RU" sz="60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8305800" cy="1981200"/>
          </a:xfrm>
        </p:spPr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928802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Найдите двузначное число, которое одновременно кратно 3, 5, 7.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785794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Вопрос № 2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600" dirty="0" smtClean="0"/>
              <a:t>Такого числа нет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3108" y="571480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Вопрос № 3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000240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Используя каждую из цифр 1, 2, 3, 4 по одному разу, составьте такие дроби, чтобы их сумма была равна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15306" y="2357430"/>
            <a:ext cx="92869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lnSpc>
                <a:spcPts val="28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514350" indent="-514350">
              <a:lnSpc>
                <a:spcPts val="28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4   3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1670" y="642918"/>
            <a:ext cx="471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Вопрос № 4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1500174"/>
            <a:ext cx="642942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Вставьте в пустые клетки квадрата такие дроби, чтобы сумма чисел по любой горизонтали, вертикали и диагонали была равна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14480" y="3786190"/>
          <a:ext cx="6096000" cy="2857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952507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25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525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572000" y="4786322"/>
          <a:ext cx="428628" cy="833443"/>
        </p:xfrm>
        <a:graphic>
          <a:graphicData uri="http://schemas.openxmlformats.org/presentationml/2006/ole">
            <p:oleObj spid="_x0000_s18434" name="Equation" r:id="rId3" imgW="228600" imgH="444240" progId="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571736" y="5786454"/>
          <a:ext cx="428628" cy="857256"/>
        </p:xfrm>
        <a:graphic>
          <a:graphicData uri="http://schemas.openxmlformats.org/presentationml/2006/ole">
            <p:oleObj spid="_x0000_s18435" name="Equation" r:id="rId4" imgW="228600" imgH="457200" progId="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500826" y="5786454"/>
          <a:ext cx="428628" cy="857256"/>
        </p:xfrm>
        <a:graphic>
          <a:graphicData uri="http://schemas.openxmlformats.org/presentationml/2006/ole">
            <p:oleObj spid="_x0000_s18436" name="Equation" r:id="rId5" imgW="228600" imgH="457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3714752"/>
          <a:ext cx="6096000" cy="2857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952507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25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525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428860" y="5715016"/>
          <a:ext cx="428625" cy="857250"/>
        </p:xfrm>
        <a:graphic>
          <a:graphicData uri="http://schemas.openxmlformats.org/presentationml/2006/ole">
            <p:oleObj spid="_x0000_s19458" name="Equation" r:id="rId3" imgW="228600" imgH="457200" progId="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429124" y="4786322"/>
          <a:ext cx="428625" cy="833437"/>
        </p:xfrm>
        <a:graphic>
          <a:graphicData uri="http://schemas.openxmlformats.org/presentationml/2006/ole">
            <p:oleObj spid="_x0000_s19459" name="Equation" r:id="rId4" imgW="228600" imgH="444240" progId="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6500826" y="5715016"/>
          <a:ext cx="428625" cy="857250"/>
        </p:xfrm>
        <a:graphic>
          <a:graphicData uri="http://schemas.openxmlformats.org/presentationml/2006/ole">
            <p:oleObj spid="_x0000_s19460" name="Equation" r:id="rId5" imgW="228600" imgH="457200" progId="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285984" y="3786190"/>
          <a:ext cx="428625" cy="857250"/>
        </p:xfrm>
        <a:graphic>
          <a:graphicData uri="http://schemas.openxmlformats.org/presentationml/2006/ole">
            <p:oleObj spid="_x0000_s19461" name="Equation" r:id="rId6" imgW="228600" imgH="457200" progId="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2262188" y="4714875"/>
          <a:ext cx="476250" cy="857250"/>
        </p:xfrm>
        <a:graphic>
          <a:graphicData uri="http://schemas.openxmlformats.org/presentationml/2006/ole">
            <p:oleObj spid="_x0000_s19462" name="Equation" r:id="rId7" imgW="253800" imgH="457200" progId="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4405313" y="5643563"/>
          <a:ext cx="476250" cy="857250"/>
        </p:xfrm>
        <a:graphic>
          <a:graphicData uri="http://schemas.openxmlformats.org/presentationml/2006/ole">
            <p:oleObj spid="_x0000_s19463" name="Equation" r:id="rId8" imgW="253800" imgH="457200" progId="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4405313" y="3786188"/>
          <a:ext cx="476250" cy="857250"/>
        </p:xfrm>
        <a:graphic>
          <a:graphicData uri="http://schemas.openxmlformats.org/presentationml/2006/ole">
            <p:oleObj spid="_x0000_s19464" name="Equation" r:id="rId9" imgW="253800" imgH="457200" progId="">
              <p:embed/>
            </p:oleObj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6418263" y="3786188"/>
          <a:ext cx="452437" cy="857250"/>
        </p:xfrm>
        <a:graphic>
          <a:graphicData uri="http://schemas.openxmlformats.org/presentationml/2006/ole">
            <p:oleObj spid="_x0000_s19465" name="Equation" r:id="rId10" imgW="241200" imgH="457200" progId="">
              <p:embed/>
            </p:oleObj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6405563" y="4714875"/>
          <a:ext cx="476250" cy="857250"/>
        </p:xfrm>
        <a:graphic>
          <a:graphicData uri="http://schemas.openxmlformats.org/presentationml/2006/ole">
            <p:oleObj spid="_x0000_s19466" name="Equation" r:id="rId11" imgW="253800" imgH="457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0232" y="642918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Вопрос № 5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214422"/>
            <a:ext cx="778674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Запишите дробь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⅞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Числитель и знаменатель этой дроби умножьте на 3. Потом числитель и знаменатель дроби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⅞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умножьте на 5. У вас получатся две дроби. Кто быстрее всех найдет чему равна их разность?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352</Words>
  <Application>Microsoft Office PowerPoint</Application>
  <PresentationFormat>Экран (4:3)</PresentationFormat>
  <Paragraphs>32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Бумажная</vt:lpstr>
      <vt:lpstr>Equation</vt:lpstr>
      <vt:lpstr>Слайд 1</vt:lpstr>
      <vt:lpstr>Ответ</vt:lpstr>
      <vt:lpstr>Слайд 3</vt:lpstr>
      <vt:lpstr>Ответ</vt:lpstr>
      <vt:lpstr>Слайд 5</vt:lpstr>
      <vt:lpstr>Ответ</vt:lpstr>
      <vt:lpstr>Слайд 7</vt:lpstr>
      <vt:lpstr>Ответ</vt:lpstr>
      <vt:lpstr>Слайд 9</vt:lpstr>
      <vt:lpstr>Ответ</vt:lpstr>
      <vt:lpstr>Слайд 11</vt:lpstr>
      <vt:lpstr>Ответ</vt:lpstr>
      <vt:lpstr>Слайд 13</vt:lpstr>
      <vt:lpstr>Слайд 14</vt:lpstr>
      <vt:lpstr>Ответ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Учитель</cp:lastModifiedBy>
  <cp:revision>27</cp:revision>
  <dcterms:created xsi:type="dcterms:W3CDTF">2010-11-06T14:55:57Z</dcterms:created>
  <dcterms:modified xsi:type="dcterms:W3CDTF">2010-11-19T09:57:34Z</dcterms:modified>
</cp:coreProperties>
</file>