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99" autoAdjust="0"/>
  </p:normalViewPr>
  <p:slideViewPr>
    <p:cSldViewPr>
      <p:cViewPr varScale="1">
        <p:scale>
          <a:sx n="56" d="100"/>
          <a:sy n="56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2141-0ACC-4A73-B706-9610C89C02A7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D8DCC-10B5-4DB7-B064-643CC22DC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каком варианте ответа правильно указаны</a:t>
            </a:r>
            <a:r>
              <a:rPr lang="ru-RU" baseline="0" dirty="0" smtClean="0"/>
              <a:t> все цифры, на месте которых в предложении должны стоять запятые?</a:t>
            </a:r>
          </a:p>
          <a:p>
            <a:r>
              <a:rPr lang="ru-RU" baseline="0" dirty="0" smtClean="0"/>
              <a:t>Один из героев романа (1) конечно (2) Евгений Онегин – типичный молодой дворянин  начала </a:t>
            </a:r>
            <a:r>
              <a:rPr lang="en-US" baseline="0" dirty="0" smtClean="0"/>
              <a:t>XX </a:t>
            </a:r>
            <a:r>
              <a:rPr lang="ru-RU" baseline="0" dirty="0" smtClean="0"/>
              <a:t>века. Но главный герой (3) без сомнения (4) сам А.С. Пушкин – автор произведения.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1,2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1,3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3,4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1,2,3,4</a:t>
            </a:r>
          </a:p>
          <a:p>
            <a:pPr marL="228600" indent="-228600">
              <a:buNone/>
            </a:pPr>
            <a:r>
              <a:rPr lang="ru-RU" baseline="0" dirty="0" smtClean="0"/>
              <a:t>Правильный ответ: 4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8DCC-10B5-4DB7-B064-643CC22DCB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требуется от учеников.</a:t>
            </a:r>
          </a:p>
          <a:p>
            <a:r>
              <a:rPr lang="ru-RU" dirty="0" smtClean="0"/>
              <a:t>Зная, что такое вводные слова, правильно расставить знаки препинания при них и выбрать ответ, помня о том, что следует различать вводные слова и схожие с ними по звучанию члены предложения.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8DCC-10B5-4DB7-B064-643CC22DCB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следует знать для правильного выполнения задания:</a:t>
            </a:r>
          </a:p>
          <a:p>
            <a:pPr marL="228600" indent="-228600">
              <a:buAutoNum type="arabicPeriod"/>
            </a:pPr>
            <a:r>
              <a:rPr lang="ru-RU" dirty="0" smtClean="0"/>
              <a:t>Какие выделяются группы вводных слов по значению.</a:t>
            </a:r>
          </a:p>
          <a:p>
            <a:pPr marL="228600" indent="-228600">
              <a:buAutoNum type="arabicPeriod"/>
            </a:pPr>
            <a:r>
              <a:rPr lang="ru-RU" dirty="0" smtClean="0"/>
              <a:t>Какие</a:t>
            </a:r>
            <a:r>
              <a:rPr lang="ru-RU" baseline="0" dirty="0" smtClean="0"/>
              <a:t> слова никогда не являются вводными, но нередко ошибочно принимаются за таковые.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Как различать вводные слова и схожие с ними по звучанию члены предложения.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8DCC-10B5-4DB7-B064-643CC22DCB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Вводные слова –  </a:t>
            </a:r>
            <a:r>
              <a:rPr lang="ru-RU" dirty="0" err="1" smtClean="0"/>
              <a:t>слова</a:t>
            </a:r>
            <a:r>
              <a:rPr lang="ru-RU" dirty="0" smtClean="0"/>
              <a:t>, при помощи которых говорящий выражает свое отношение к тому, что он сообщает.</a:t>
            </a:r>
          </a:p>
          <a:p>
            <a:r>
              <a:rPr lang="ru-RU" dirty="0" smtClean="0"/>
              <a:t>Вводные слова можно изъять из предложения без изменения основной мысли синтаксической конструкции.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8DCC-10B5-4DB7-B064-643CC22DCB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8DCC-10B5-4DB7-B064-643CC22DCB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1132-1D8B-4822-9628-0A63B118BF5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BDCE-8C7F-4AF5-8EBF-E97FC648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187220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 22</a:t>
            </a:r>
            <a:endParaRPr lang="ru-RU" sz="6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5661248"/>
            <a:ext cx="3384376" cy="936104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492896"/>
            <a:ext cx="5040560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/>
              <a:t>Вводные слова</a:t>
            </a:r>
            <a:endParaRPr lang="ru-RU" sz="4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Саглай</a:t>
            </a:r>
            <a:r>
              <a:rPr lang="ru-RU" dirty="0" smtClean="0"/>
              <a:t> Ирина Владимировна</a:t>
            </a:r>
          </a:p>
          <a:p>
            <a:r>
              <a:rPr lang="ru-RU" dirty="0" smtClean="0"/>
              <a:t>МБОУ СОШ № 28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260648"/>
            <a:ext cx="2888704" cy="56768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Готовимся к ЕГЭ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8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404664"/>
            <a:ext cx="6192688" cy="792088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Формулировка задания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013176"/>
            <a:ext cx="8424936" cy="504056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2800" b="1" baseline="0" dirty="0" smtClean="0"/>
              <a:t>1,2                  2)1,3               3)3,4                        4)1,2,3,4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5805264"/>
            <a:ext cx="3744416" cy="792088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None/>
            </a:pPr>
            <a:r>
              <a:rPr lang="ru-RU" sz="2800" b="1" baseline="0" dirty="0" smtClean="0"/>
              <a:t>Правильный ответ: 4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каком варианте ответа правильно указаны</a:t>
            </a:r>
            <a:r>
              <a:rPr lang="ru-RU" sz="2800" b="1" baseline="0" dirty="0" smtClean="0"/>
              <a:t> все цифры, на месте которых в предложении должны стоять запятые?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996952"/>
            <a:ext cx="8568952" cy="180020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baseline="0" dirty="0" smtClean="0"/>
              <a:t>Один из героев романа (1) конечно (2) Евгений Онегин – типичный молодой дворянин  начала </a:t>
            </a:r>
            <a:r>
              <a:rPr lang="en-US" sz="2800" b="1" baseline="0" dirty="0" smtClean="0"/>
              <a:t>XX </a:t>
            </a:r>
            <a:r>
              <a:rPr lang="ru-RU" sz="2800" b="1" baseline="0" dirty="0" smtClean="0"/>
              <a:t>века. Но главный герой (3) без сомнения (4) сам А.С. Пушкин – автор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32656"/>
            <a:ext cx="7416824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Что требуется от учеников.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988840"/>
            <a:ext cx="8136904" cy="252028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Зная, что такое вводные слова, правильно расставить знаки препинания при них и выбрать ответ, помня о том, что следует различать вводные слова и схожие с ними по звучанию члены предложения.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221088"/>
            <a:ext cx="8208912" cy="1296144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2800" b="1" i="1" dirty="0" smtClean="0"/>
              <a:t>3.Как различать вводные слова и схожие с ними по звучанию члены предложения.</a:t>
            </a:r>
          </a:p>
          <a:p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924944"/>
            <a:ext cx="8208912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2800" b="1" i="1" dirty="0" smtClean="0"/>
              <a:t>2.Какие слова никогда не являются вводными, но нередко ошибочно принимаются за таковые.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260648"/>
            <a:ext cx="6768752" cy="1224136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Что следует знать для правильного выполнения задания: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772816"/>
            <a:ext cx="8208912" cy="783704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2800" b="1" i="1" dirty="0" smtClean="0"/>
              <a:t>Какие выделяются группы вводных слов по значению.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65104"/>
            <a:ext cx="7272808" cy="2016224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Вводные слова можно изъять из предложения без изменения основной мысли синтаксической конструкции.</a:t>
            </a:r>
            <a:endParaRPr lang="ru-RU" sz="28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60648"/>
            <a:ext cx="8676456" cy="3456384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Вводные слова –  </a:t>
            </a:r>
            <a:r>
              <a:rPr lang="ru-RU" sz="4400" b="1" i="1" dirty="0" err="1" smtClean="0"/>
              <a:t>слова</a:t>
            </a:r>
            <a:r>
              <a:rPr lang="ru-RU" sz="4400" b="1" i="1" dirty="0" smtClean="0"/>
              <a:t>, при помощи которых говорящий выражает свое отношение к тому, что он сообщает.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087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4080" y="10611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480" y="1213520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492896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2420888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60648"/>
            <a:ext cx="6192688" cy="1080120"/>
          </a:xfrm>
          <a:prstGeom prst="roundRect">
            <a:avLst/>
          </a:prstGeom>
          <a:solidFill>
            <a:srgbClr val="00B0F0"/>
          </a:solidFill>
          <a:effectLst>
            <a:outerShdw blurRad="381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flat" dir="t">
              <a:rot lat="0" lon="0" rev="4800000"/>
            </a:lightRig>
          </a:scene3d>
          <a:sp3d extrusionH="171450" contourW="63500">
            <a:bevelB w="177800" h="127000" prst="artDeco"/>
            <a:extrusionClr>
              <a:schemeClr val="accent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Действительно</a:t>
            </a:r>
            <a:endParaRPr lang="ru-RU" sz="4400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384</Words>
  <Application>Microsoft Office PowerPoint</Application>
  <PresentationFormat>Экран (4:3)</PresentationFormat>
  <Paragraphs>39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Саглай</cp:lastModifiedBy>
  <cp:revision>13</cp:revision>
  <dcterms:created xsi:type="dcterms:W3CDTF">2013-01-08T18:25:40Z</dcterms:created>
  <dcterms:modified xsi:type="dcterms:W3CDTF">2013-02-05T18:26:37Z</dcterms:modified>
</cp:coreProperties>
</file>