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A40655D-00C0-49E9-944B-105A01B8D6C5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E3F376-F5A4-4698-AFBB-7C485E7C8D25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655D-00C0-49E9-944B-105A01B8D6C5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F376-F5A4-4698-AFBB-7C485E7C8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655D-00C0-49E9-944B-105A01B8D6C5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F376-F5A4-4698-AFBB-7C485E7C8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655D-00C0-49E9-944B-105A01B8D6C5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F376-F5A4-4698-AFBB-7C485E7C8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655D-00C0-49E9-944B-105A01B8D6C5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F376-F5A4-4698-AFBB-7C485E7C8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655D-00C0-49E9-944B-105A01B8D6C5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F376-F5A4-4698-AFBB-7C485E7C8D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655D-00C0-49E9-944B-105A01B8D6C5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F376-F5A4-4698-AFBB-7C485E7C8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655D-00C0-49E9-944B-105A01B8D6C5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F376-F5A4-4698-AFBB-7C485E7C8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655D-00C0-49E9-944B-105A01B8D6C5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F376-F5A4-4698-AFBB-7C485E7C8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655D-00C0-49E9-944B-105A01B8D6C5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F376-F5A4-4698-AFBB-7C485E7C8D25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655D-00C0-49E9-944B-105A01B8D6C5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F376-F5A4-4698-AFBB-7C485E7C8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A40655D-00C0-49E9-944B-105A01B8D6C5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9E3F376-F5A4-4698-AFBB-7C485E7C8D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2852936"/>
            <a:ext cx="3744417" cy="18457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Математический КВН </a:t>
            </a:r>
            <a:endParaRPr lang="ru-RU" sz="32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91" y="1929892"/>
            <a:ext cx="2867258" cy="301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" y="97322"/>
            <a:ext cx="1744607" cy="18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13176"/>
            <a:ext cx="2247018" cy="168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21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193424"/>
          </a:xfrm>
        </p:spPr>
        <p:txBody>
          <a:bodyPr>
            <a:normAutofit/>
          </a:bodyPr>
          <a:lstStyle/>
          <a:p>
            <a:pPr algn="ctr"/>
            <a:r>
              <a:rPr lang="ru-RU" sz="7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игру!!!</a:t>
            </a:r>
            <a:endParaRPr lang="ru-RU" sz="7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89040"/>
            <a:ext cx="19431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1-ый конкурс</a:t>
            </a:r>
            <a:r>
              <a:rPr lang="ru-RU" b="1" dirty="0"/>
              <a:t> «Разминка»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7704856" cy="446449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сумму чисел: -13+8?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часов в сутках?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сколько раз километр длиннее миллиметра?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частное 4 и 8.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1 рубле копеек?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 рублях 40000 копеек. Верно ли?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Сформулировать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теорему Пифагора.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произведение 0,8 и 100.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длится урок?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концов у пяти с половиной палок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80728"/>
            <a:ext cx="1541710" cy="14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97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18719"/>
            <a:ext cx="6777317" cy="612068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Найти разность 17 и 8.                         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 найти неизвестное слагаемое?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Хорда - это…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Сколько секунд в 1 часу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Найти произведение 5 и 0, 2.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частное чисел 15 и 10?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Сколько минут длится 1 перемена?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Сколько в декабре суток?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число делится без остатка на любое положительное или отрицательное число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такая же большая, как Останкинская телебашня, но не весит ни грамма?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73216"/>
            <a:ext cx="1368152" cy="113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31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7488948" cy="54006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цифр вы знаете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Наименьшее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трехзначное число?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секунд в часе?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больше 2метра или 198см?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Наибольшее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двухзначное число?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Делится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 282 на 3?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больше: произведение цифр или их сумма?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является графиком линейной функции?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кг в центнере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стоят рядом два осла: один головой к северу, а другой головой к югу, то могут ли они видеть уши друг друга?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05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9865096" cy="1681256"/>
          </a:xfrm>
        </p:spPr>
        <p:txBody>
          <a:bodyPr>
            <a:normAutofit fontScale="90000"/>
          </a:bodyPr>
          <a:lstStyle/>
          <a:p>
            <a:r>
              <a:rPr lang="ru-RU" sz="3600" b="1" u="sng" dirty="0"/>
              <a:t>2-ой конкурс</a:t>
            </a:r>
            <a:r>
              <a:rPr lang="ru-RU" sz="3600" b="1" dirty="0"/>
              <a:t>: Конкурс капитанов «Магические квадраты»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596170"/>
              </p:ext>
            </p:extLst>
          </p:nvPr>
        </p:nvGraphicFramePr>
        <p:xfrm>
          <a:off x="1187624" y="2193721"/>
          <a:ext cx="2160240" cy="18777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39646"/>
                <a:gridCol w="540198"/>
                <a:gridCol w="540198"/>
                <a:gridCol w="540198"/>
              </a:tblGrid>
              <a:tr h="4516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39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16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95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003116"/>
              </p:ext>
            </p:extLst>
          </p:nvPr>
        </p:nvGraphicFramePr>
        <p:xfrm>
          <a:off x="5436096" y="2248271"/>
          <a:ext cx="2088233" cy="17223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49920"/>
                <a:gridCol w="512771"/>
                <a:gridCol w="512771"/>
                <a:gridCol w="512771"/>
              </a:tblGrid>
              <a:tr h="4254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?1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55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66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8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360142"/>
              </p:ext>
            </p:extLst>
          </p:nvPr>
        </p:nvGraphicFramePr>
        <p:xfrm>
          <a:off x="3419872" y="4323791"/>
          <a:ext cx="2160239" cy="18410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68883"/>
                <a:gridCol w="530452"/>
                <a:gridCol w="530452"/>
                <a:gridCol w="530452"/>
              </a:tblGrid>
              <a:tr h="4245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52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45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813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7213"/>
            <a:ext cx="24288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75057"/>
            <a:ext cx="2376264" cy="166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76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628800"/>
            <a:ext cx="7024744" cy="30963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u="sng" dirty="0">
                <a:latin typeface="Times New Roman" pitchFamily="18" charset="0"/>
                <a:cs typeface="Times New Roman" pitchFamily="18" charset="0"/>
              </a:rPr>
              <a:t>3-ий конкурс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«Кроссворд»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19907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93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4</a:t>
            </a:r>
            <a:r>
              <a:rPr lang="ru-RU" b="1" u="sng" dirty="0" smtClean="0"/>
              <a:t>-ый </a:t>
            </a:r>
            <a:r>
              <a:rPr lang="ru-RU" b="1" u="sng" dirty="0"/>
              <a:t>конкурс: </a:t>
            </a:r>
            <a:r>
              <a:rPr lang="ru-RU" b="1" dirty="0"/>
              <a:t>«Стручки»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5760640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23269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9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6-ой конкурс: </a:t>
            </a:r>
            <a:r>
              <a:rPr lang="ru-RU" b="1" dirty="0"/>
              <a:t>«Таблицы»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406005"/>
              </p:ext>
            </p:extLst>
          </p:nvPr>
        </p:nvGraphicFramePr>
        <p:xfrm>
          <a:off x="827584" y="1772816"/>
          <a:ext cx="3189482" cy="21558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21842"/>
                <a:gridCol w="1083820"/>
                <a:gridCol w="1083820"/>
              </a:tblGrid>
              <a:tr h="3520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</a:t>
                      </a:r>
                      <a:r>
                        <a:rPr lang="ru-RU" sz="1400" dirty="0" smtClean="0">
                          <a:effectLst/>
                        </a:rPr>
                        <a:t>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71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A*B:(</a:t>
                      </a:r>
                      <a:r>
                        <a:rPr lang="en-US" sz="1400" dirty="0" smtClean="0">
                          <a:effectLst/>
                        </a:rPr>
                        <a:t>C+D)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72627"/>
              </p:ext>
            </p:extLst>
          </p:nvPr>
        </p:nvGraphicFramePr>
        <p:xfrm>
          <a:off x="4788024" y="1772817"/>
          <a:ext cx="3073980" cy="21602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42998"/>
                <a:gridCol w="1015491"/>
                <a:gridCol w="1015491"/>
              </a:tblGrid>
              <a:tr h="35278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946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946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946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8614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A*B:(C+D)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235720"/>
              </p:ext>
            </p:extLst>
          </p:nvPr>
        </p:nvGraphicFramePr>
        <p:xfrm>
          <a:off x="2915815" y="4005063"/>
          <a:ext cx="3168354" cy="22506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75020"/>
                <a:gridCol w="1046667"/>
                <a:gridCol w="1046667"/>
              </a:tblGrid>
              <a:tr h="36756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72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72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5,</a:t>
                      </a:r>
                      <a:r>
                        <a:rPr lang="ru-RU" sz="1400" dirty="0" smtClean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72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7,8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995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A*B:(C+D)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AutoShape 2" descr="data:image/jpeg;base64,/9j/4AAQSkZJRgABAQAAAQABAAD/2wCEAAkGBhMSEBQUEhIUFBUVEBUUFRAVFBUVFRQVFBUVFRQUFBQXHCYeFxkkGRQUHy8gJCcpLCwsFR4xNTAqNSYrLCkBCQoKDgwOGg8PGikkHCUsKSwpKSwsLCwsLCkpKSkpKSkpLCwsLCkpKSwpKSkpKSwsLCwsLCksLCwsLCksKSwpKf/AABEIAOIA3wMBIgACEQEDEQH/xAAcAAAABwEBAAAAAAAAAAAAAAAAAQIEBQYHAwj/xABAEAABAwIEBAQEAwcCBAcAAAABAAIDBBEFEiExBgdBURNhcZEUIjKBI0KhM1JicrHB0ZLwF1Nj4RUWJkNzgvH/xAAbAQACAwEBAQAAAAAAAAAAAAACAwABBAUGB//EAC8RAAICAQQBAwMDAgcAAAAAAAABAgMRBBIhMRMiQVEyYZEFFHEzgRUjQlKhwdH/2gAMAwEAAhEDEQA/ANxQRXQuoQNBFdDMoQNEUC5JMgUKyhSCQZgubqoIdyK3I7IJv8UEk1SF2RAdsUOUaZmpKQZyq8qB80R8ShnCYZyi1Q+b7Au/7D4yhIdUBMygh8rAd7HRqgk/FpsSEPEHdB5WC7md3VJSDUFcTMEg1QQuz7gO77nYuunVImUcl09pCmVPLGUvdLI5CNJBRrUbQ0EEFCAQQQUINjVBIdVLi4JJCyysZidsjsaopBmPdN3VIC5ms8kp2/LEyux2x3nPdEXJmaopBqnIXcvkW70PkRTEzlJMp7oPL9gXqEP8w7ojMFH5ighd32A87fsPnVASfigmuQpTYT2Q+ST6RPJN9I7GsSTVlJFOUoUhUzNlZsYj4kpJmPddxRpQpAptmTZY/calySbp8KYJQiCvxv3L8En2MGsKD4ypHIFwqtlbrwipVbVkOj2UhSlR9Jsu4d5rRTLCNVEkkmSKMJg2crtHVLUrEzdG5MdI1zbID1SgmZQzIpBFdGoWR9QNVzK71QTdY5rEmYLFyNaiIrmISnyACQ6k3kyypUmMvhyltpCu8tQ1ouXAfcJIrWluYOFgL3uEO2Gex0NJLGcM5CjHUroKZqi38Q57+CwyW3N7IU3ErCQyQGN3mgU6jV/h1kVnaSzIRbZK8Mdgm9VEZW2Y+38SiKp0tIQ8v8RpNiO3mjnNV844JXpYz90n8FhACNoXON4LQ4dRddA9OXWRDjt4DsggHIXV4BAggShdUTALIWREoZkW1/BMATarCcZkHN8kMoNgyjuWCPY9wSxUFPXRhc/BalKma6EqqS6ZwFWV0ZU3Rupm+SOONo6hFGuz3CjGxM7NcQuragrigU31RRo3SXQ8ZUBdhIFHEpcaarH0OjbLo71bU1antRsmQQ2/UDcvUKsmtdUeHG9/7rSfb/8AU6C4VUAexzTs4EH7pMsuLwBU4qa3dEJh2DtmHiy/MXAEC5AF9dk2xThewJhcQCRmZrsp7DqLwWZMxIHU9Ag/EIwD+INOlwszphsW/v3Z1FqrfLmrLj7ITQQCONrQ0A6X/wC6acR4Z4sVmAZ7izgo+NstYb5yyO9gR1XOmq5aWcRSEvY42Dv6JUppx2ten5NEKrIz8m5b1zt/6OmDVE0BEM+rSdHp3xTSvfB8g2cl8TP+RgGpMrbd9VKsZZgB7WPsihXmLqT4+RNl+2cdRjnPRFcM1plgF92fKR6KZa4FQeDBoqZQz6Lfa99VONKfp36MP2MutivK5R6fP5DuoPHeKGUzmtIuT0U3fqfX2WLcw8XPiyFriNflPUDqurpKYzbc+kYooumMc06WFnyEuefydlVp+ajnbSlt+lhosxDydSbm/wBXdJ36fdbaZQr6iv7g5NGPMMnUzOP2XH/iQf8Amu/0rPvRHlN1oesX+xfgvcXw8zpAdJHey6/8WZ7ftD7BZ+hdLepz3Ffgm5l/dzVmI/an2C4u5mS/vn2VIMDrB2U5Ts62i5gqlqvZRX4RW5l4dzHed3u9khnMEg3BcFSyiJRfu5dYX4JvZoNNzPlzftHDpstA4R4jkmfkkeH3Fw5ef7+a07ldVWfHfaxF+uqJYvhJOKzh+wSeTYLdl2gC4ZU4pAuBD6goL1DmUaJgFIuCj37o7l0xl66YYSXFHdMsTxNsLC529tG9Ss8pKKyxddcpyUY9kNjFXJNOIIyWgAFx8ily8IxuabOdmI77lMoKepqJfFbaMHYkbgKw1dcyCF0s7gxsbbl56kdvZYaoK3LaO3qLJadQhU+V2l8/ch5MXhw2mjbUOtdxAHUknZJx2UzGnDGkZyHg2+kDoVBYNhRxqpbWzi1LGbQQHckbud3F1e8VxWCmDXSADo1a3Q5pU19iK7HGx2z5bFVOGAvDyL5W3De5CqMnMdgc+OemnhsSPGe20furxRVjZWNew7hRHEOLQsljhlhEokOoIBGvkU6qmTk4Y5/8FSecP4C4fZEYs0TxIHHNnGo16KV/qqbifBzqMPqcOLsw+Y0pN2OGlwxnQ7qa4V4lZWwiVmhHyvZ1a8fUD91SgorETLepOW6TJWofZjv5D/ReeeM6nNIOxvf3W/4pJaB5/hK868VP/FHlf+q6mlWKpP8AgR7EG8fKbdla+OcNjgio8rHN8Ska9zuhce6rDHagnoRotiwLmLQVXw9LNTEus2NrngEA+R3Uf2JBJ8FY46wVkGG0ZDGNMmUmQDXUX1KqfD+BPq52wxuDXOvYuOmnZafzV4xpQ11EIczmxjw5RbKx3ZZfw/RyyVUMcLskjnDK+9rW1Jv6XVLoKaSeETmD8vZ3zStqB4McAdnldoHb2ynzsonAZ6aKqDqpr3wgn5Ru4g/LcdlseN4tS1cEuH/EATeGLyXtncwXNj6hYlh+HGaobDmtmkDS47AXsp7FSST4NiwXHKbEKCrtSMibCx3h3bbTLofVZxwjweysiL31McRDrBrza60DjHBp6WhZSUFO97S3NJOLEk9QVQeDeI4KJzxU07pHbZdPlPmCqDljjI9xTlZJBDJM6qp3Na3MA12pVIVu4z4zirGMEUToiHajTKR2sFUQiQmePYBWj8t94vVZxZajy1p7viHUgn2W/S4Sm/syQNfCdUgTW6d0uy4MPqG1fUdymM41T1NatqZauB1yzEbM6+qpuOTF9dG198lwroAo/EcHbK5jvpc11791ztRCU4pIbodRCmbcvgeRgAADQDZY7zcxiSevhoGk5MzC9o/Nmtv9lsrG2tdYnjzv/VMefT5m6/bRaqxNfqm2za8Gw5kEDIowGtYxoA76C6a47w7HV5c/5VKtO3eyh67iynhkEcj8rj3Fh7pcbZVz3ReDdCuVnpisklQ0DYYwxmgAsk1OHxvc1zm3c03aVzGLwubm8Vlt/qH+VX8b5iU8QIjPiSdGBA7ZJuecMdXpLrXtjF/gthcLH0N/ZY5yrmEWJ18TTdmbMOwJdqrThWOyw0U9ZVu0sS2M6aH6R5qrckMNc6SqqnNsyVxyE9y7Mf6ptbzFszauvxNwzk03Gh+C/wBCvOnEw/G916Kxr9g/0K868S/tj911dN/Rf8o5fsQ6kOHq1sNVDK6MyCOQOyt3NkzbA4/S1zv5Wkj3CtXBmB1bZhKxkdm6uErmt09HKmyoRbYqThWtxGolmigc1j5HOGfoCdNwpk8pJqaP4h1YyFzWk5bfMOmhCtNTxDUTRvbBWxRytbcQtDTmt0uDusgxrHqieQ/ESOe4OIOpA89EKHSSiMnGz3fMSbn8QaH/AHqubJCDcXBvcEGxv6omHt/q/wCyM/p1RYEclkw/mJXwNsyY2/ju5QFXVOkkdI83c51yRoCT5LiTb/CLMO491MEeWgyislZUlWgQ27j1C2blxRfiNP7jLe4WQ4dBnka3uf6LfOAKS0Ln/vEW8rBbYS8emnL54Dj0y13T2D6UyT6EaLhVcs0ULnJ0ITarGgTkrhUt0Tp/Sx9izEagoWRIzsshgEl2miybm3wzM2ePEaYOcWkZw0ajL5LWS37f3STHoex6dPNFF4DjLaymcJc36WpYxkzvCltZzT9Oml7nZWPEqSirG2kfFIAdw4X9wqvxFyhoap2Zt4CdzHaxPmqlJySqoi7waqzLXGpBIHdTxxl0bq9Q4vMXhl3q+BqH/nBg/wDlAH6lNJqnBqAZnvZI4dQQ93tdZvT8APlD3PrC5kbiHkOva2/VOm4ZRYbURPmh+Ip5GAiZw1Dj28kX7RLk6dmp1WxtyeCZr5arHphHE10FDG65cQQXDvbqtTwPCI6anZDEPlYLX2JPchQWIcwsPpqdrmysLcoLY2EZtdhbuqZWcbYpiL/DoKd8UZPyzuBBI7l2yJp9dHElusbyadjOIwxxuE8jGAjZzgD9gViuJS4cZ3OjE1W/NpThn4bvVw2Vjj5TiwmxiuJN/pLvl72uSnj+NKGiBiwujM8uwcxl2X7ucjha4x2xDjUkuRph/DWJVIZ4UMWHQW2YcziO5DtlIVfCWHwNJr6p1Y5uoj0z+gYw3Kr+OcWYlIA6oqWUrDvFTu/FA7OBVdbxRFC13gs8aU6/Fz/tW/y9FahOXLZbnGJIYrT0kMorIoWwRt/YRNcS+R//AFW3uwKozwyOzSmN4a5xcXBpy6m/1K1cL8MfEtfX1zyKeP5iTvKR+Ufop3hzjGOsqX0b4WRU07MkTQLBthcO16laIraIm9/LMvO2v2KcUFI+eVkbBmc4gAeugJXXGMJfTzvheLOY42/lvofZWflG1pxRgdY3hkLb7Zha1/NFkVGPOCXqMAw3C2NFaPiah4BMX5WHtcJvDjuCzfhyUQgJNmyR3dYnuqpxgXmvqDKSX+Ib3/sonpb7ntbz81Qblh4LVxrwMaMNljd4sEli2Qflv3sqkN1quFvvw1J4xP7R/h3/AEWVN2UyBNYJfhinvPft/deiOH6TwqeNvW2v3WKct8N8SX1I/Rb3l29B+ibrZbKIwX8k9hTRqnzBomLd/upADRc2lGmhCkiUaJdkTxonse+iOCNB4sUkuWJnPaFEpLigTf8AwoHiri2OhjuQXyu0igbq6Q9h2V4IkyWqqqOFhfI5rGDUuOgWPcwOcgc10FFsbtdN3GxyqWrOHp6lhq8Zm8CnZq2mBym2+VwG5KzrjnFYKuWFtHSeAz6WuIsZNbBybXE111fJaOCKfJhFU9/zeI1zv0t7rpw4GYlhboHWzxCzB1FhufJW3h/AhDRRwPH5LPHe4uVVeE8OFJis0IBaHRF7O1r6Bbfg73ia2p9FQ4QdTUVY/wCPpnzFotHG0A3de1yOq0//AM64hU5YsPovh2WsXzNtYHQZbJnxtwh8RaeCzZ4tfJ1tgrFy344+NiMb25J4QGvbte2l7LPbHBy9VXOl/YjqXleXky4hUyzuALvDzXjHXQFUzibiV8FoqRjYWkEZoxZxA81uU5Aa6+vynT1C878bty1AHa/6latIouqUn3xg5rm/kgJZC8lznFzjqXONyrLwRwUa55e85IIjmkkPW24v9lVydLW+/VX7g3mYyipTA+DOC4kkWFwehUaYEcN8sjuOOMBORTUoLaWIZbD8xbu4qBwqmndLG6Bj3OD25bDz1/RX6bmtSt1hoI2n+JrSPZR1Rzcqf/ZhgjHcRAEeiDDYx4zkfc6sLDJqebaSWMB482gXWf4dXOhkbLESHtcHD7bg+qVimMTVL880jpDfrezfTsmluqJRYuT5yjTqnEcMxZrZKhxpqgCznD5WOPcpDOEcHhPiSVwlDdfDjdq63RZm4AnYeyGUdh7KbWFvXui38b8dCqDYKdnhU0dsrSLF5HU2VQsgnOHUZkka22l9UcItySQL9TNW5U4ZlsSNtfdagqTy/kY0PDnAOs0AK7ApX6nnzbfZJFy44Fx7qQCYU41T5ZaujTR9IpEUaIpw8Y1DdVyK7VY1ULxPXugoqiVn1Mic5vqLLJJerBhkvVgrXF3H3hSClox49XIcoDdo7/vJ3g3CzKFr6yvlE02TMXvtlYbXysadj00UDyfwiNlNJiM3zSPLyXfUQNzbsU1wfE//AB+tkExLKalOZtOCfxTe13HfoCrazwvY1RioLIdPhlRjlQKipvHQscfDh1bnAOpcOqip5YqrHhE1rRFTMLWZdjYb6K78yOLG0FCRHYPe3JG21tLEHT0VE5S4IQ19U/6nmzb9Qd0+lZ/g0aOLssT9jRj/AHWf8e1Rp6+ln2GZocf4QdR+qv5B2PfRZpzkkdlibl0zXzea0vo7l7ahk0kShxBH5hmb6HVUjjLCpKWYYhS3a5pHixt/OL+Xop3gvEvGoY39WtDDbX6RZSs1TEAQ97QCDfMR1GuhVNZQNkY218krwpxPFX07Zo9yPnZ1B9FTOL+WZqKh0sZuHa2vsqNRY+MLxPNTPzwPfZ8d9NT/AGW0Y3j3g07J42+IHuYLX+kO3dfyCHT+iePk8jq4SqfpM3j5TydR+qRV8A08BtM8NJF9StYgxCN4BEjCCL/UP991h3GVXJLXyl7HOax5ZGRe2ULp+VrqCA0S89ijKSivlj5+DYfHqZ+lrWK4h2Htcfxem+Q6qMpo5H6NiNvMJ03B6gkBsLST0JASP3moTwqj1H+GaBL1ahZLLw/gdNWl4gmb8lrtLLH9VPQ8tGdXNt2yqK4C4dmpqh0tQYogR9Ie03t3VzqeLqVgu6ZunY3/AKLSr7musf2PJ6uxQtaqeV8kRDywjPUf6Qlu5TQHUhdJObFIwWZnef5SAo2bnI/8lI89jqqb1EiQmpLmXI5HK+mGlkpvLyNoOVwB6aKKHM6rdqKBx/1f4XU8bYhILx0NvUlHGVsOcr/gQ5Wp8MlqbgjI8OEpuDqrfC7SyoEOL4u8XFK37usndBVYq5wzQNa3qQ66zar/ADVmck2XGVrlyX+lGqelMMOByjN9VtfVPlyoLCOvT9IpEUaIpg4a1g0TKeIPYWuAIcLFp2II6qRqG3CZBZreJGO1YkZ9g5ODzOp5Wl1FO9zmS2v4TnfUH9A3zUDJQxUGN07qGVjoqlzs8LHggd7291rNXSMljdHK0OY4Wc07Eear9Dy/o6eXxo4gHtDi3sNFSlyGrVjDMi5m17q3FxA3VrHNaxvr9S0uGSGlgYxz2MDGgAOIb2usTrZKl2ISTRRPL87rANNx0T+DhDEK6XLNmY52rRMSCfMBa6+uDo6a+NUeuS/YhzRoo7i73OH7ouPdVHG+azZ2lhpI5G9C8m48xZSnCHKWmnkljmncZIX5XtZtcf2Wj0/L7D4InH4dji1pOZw1NgqlPnBLddJ8GG03FFfk8OljfEwknLG0kFPsH4DxHEbOLzkzEF73HQ9dO60rgHGmyU00hjbGI5ZG/KPyi40Q5NYk+WnnzXLRUPLSfN10Vy2RzkzWXS29kRhXISNvzTzuuNmtAt7rSKTBY4qUU7jmaGFtzub/AN1JpjV7rnztcVk51trwU5/Kenu0xzSMIPTqL3I3XSp5ZtcSW1krews1WrKUDGU1fqV6xyZPJ9ikN5ZzA6Vr7egXaLljoC+ulzX7CyuAiPZH4RKKX6nqH7kU38Fcj5a017ySPk7kn/BT2DgWgZtA026kn/KlhCeyPwCl/v737ky/gbw4BSNGkLPZPY4YgAAxgA20C5eAUPhylS1V0u2y1Jr/AEjtsjegHsEk1IGlk3EBQ8ApflmW7J/A6+Ib2S2PuNNPJMfhyncLLDVFCcn2MqlJ9j+mCcLhTDRd1vj0dSCxFCkTkaIowxDhomBGqf2TGYapFqxhma9cJibJPql2RFqQZ8jaOiia7M2Jtz+YNF/uqBidY5+PsDnG0NPIQL/LYa2P6rRiP6j+qyV1nY5XvDvoppG+l2rVp3yOqeWNuVmLeJjVYACBLmf7aLQuP8TFPhtQ6+vhFrf5v9lZtyFwwmaefcNvHmPc6qc52V146enadZJxdvW2m/kpLmwKXMyNoWmh4ekc76pm5x3u/qrhylw0w4XECLOcS8//AG1VF5t1eWlpKUbgNuB10FlrXDdJ4dJC3/pMP3LQj1T6Rd3WCSUfMdVIWUdMNSuZauEc2/pDunboutlxpTou9wjh9IyGNoVgjsiuEq6IMKyFkpEpgsLKhZHdC6sgSCCChQEHoiUApgtIfQ/Su65MGi6Laujox6DQQRFWWFZMqoap8m1W1LsWUKtWYjZBIB8kZPZZezEIqH2Y49mOPsCsV4VnJGK1ZGY3c0D1BC1/GMUhp4i6d+Vp+Unvm0WIYmyaB9RFTub8LNM2TxA4Zgwbtt91polGD5N2monPO1ZNC5N4M6DDQ86GZ3iW97JrxayKTG6eN4F2wh+vcf3Vu4QqIpKOEwOuxrQPTyVD4nw6RuPxzP8AljbCPnOx9EUf6jb6BrrnOzalyRPFUHxPEkEW7G5CR0sN1tLGWFuwt7bfosbgxmJ3EjXMIySNDMx0GbyK2W4/eHuhtTnLK6JqISi9slhgUfMPmKfOqYxu5cTiMI6n2WeVEpIxTq3Lk4MBCPK4pb8YiGwJ+y5HHW9Ge6taSXyL8PzIcQRHqnOU9lGnHj0jHuuL8cf5Dy3TYaVobFRiuyYsUMpUE7F5j+a32XN2ISHd1/NMWn+WRuJYvD8wiLQN3BVl0zjuSk+6L9uit6+CyGoj6uCR8fF++q8jCLwRJv8AsTjsXjHmkf8AjbBrlUNZCyNUxRPIyzYdigl2ba3mpK6pVJMWOv5q20dUHtBVSjg11W7uGOkRRoigNARK41Uoa0l2wC6ONt9lW8ZxDM7KPpCtRyKsmorkdHG4+gJ+yb1HErWNc4taA0EknbRRbTf3Wf8AM3Hi7LSQn6v2hHZFKMIrLEUKy6ahBcsguKeL5MUqSdWwRn5WdDbqUwMzXte1ttBZRlZKIo/CjuX21tv5pGAyjJIS4D1Oq5dkXYt/4PoGhsr0bWlWMtPc/wCxpnKXFnR0NRZxa2KW5Pla+iqVTxLPWSyvlmc9geQwHo3payecI1DmYTXPGz3kW8i3dUikr8tOWj6i61vLyWu2LlWkjz/6ZfCnWTtm+FnBL4i3OA+F3zMN79RZadwHxcKyEMcfxYwAWk6mw3CyqowSoomxTSNOSUDTyI6rvSVpp5mVUBNrjMB5qqs0+h9DP1BQ/Uq3fXxKPa+3yjdbfZD9UijqGvjY4aktDie9xddOq37TyHXAZ9SisjQUwQSjCOyCmEQBCJGgrIC6CCIHdQgd0ECbntoh91WSAuiOyBPohbtqrLD6J5hte5h0BPkmjRcgDdWLCMNyi7hqUEhlUZOXBLpN0CNE0xCqLGGwubJJ0W8IYY3ilhkbudD5KBa22m9tUt8b3HMQb+iIsI6H2To4RzrG5M4SSWa52wANz20WBTYrLLVS5Wl73vLW2HYlb+6PQixsdxZNaPBIIyS2EZj+a2oQzipcMdp75US3x7KzwFwY2CHxahofNIdnC+QbWXTFuWNLNP4gzMadXMabA/ZXE3OliuevY+xRYXQErbHJy5yMRgcPw5pw0NjII00NvM91TsH5RxxVAkfIHRtddjOtxtm7q/3Rq2kKU5rpjbE8OjqIjFI27SLAH8vm3tqsZx/g6qpJDGxrpInn5XD1W4JLwCNRe22iqUVIdRqJ0vMWR3DFM6OkiY43c0XJPmNlJXvqevRE4mwtp9kr9VZnfqeQIiUaCsoK6NBBWQCCCChALrSD8Ro6ErkutF+1Z/MhZcey0SYYw2+VcXYHGehUgAjslZOlsi/Yh38OMOxITd3DjujwFYLIWU3MHwx+CIw3BcjrusfNS9kdkFTeRkYqPQTlzkGiNBUSXQQCUWDsESCIVESWDsPZIawdgggiQE+xRYOwXOaMZdh7IkFEU+jhkHYIZB2CJBGZxWQdguVS0ZdkEFCDCQbLlJ/hBBQpB2XOYaIIKyhogggrBAgggoQC60X7Vn8wQQQPouPZc2pSCCSdVAQQQULAgggo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1981971" cy="200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88665"/>
            <a:ext cx="2232248" cy="227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1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7-ой конкурс</a:t>
            </a:r>
            <a:r>
              <a:rPr lang="en-US" b="1" dirty="0"/>
              <a:t>: </a:t>
            </a:r>
            <a:r>
              <a:rPr lang="ru-RU" b="1" dirty="0" smtClean="0"/>
              <a:t>«</a:t>
            </a:r>
            <a:r>
              <a:rPr lang="en-US" b="1" dirty="0" smtClean="0"/>
              <a:t>Уравнения</a:t>
            </a:r>
            <a:r>
              <a:rPr lang="ru-RU" b="1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2204864"/>
            <a:ext cx="4392604" cy="350897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3,5*х+4,08*х+2*х=4,79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0,4*х+2,75+6,2*х=5,555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5,2*х-3,3*х-0,1*х=0,36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х-0,15*х-0,4*х=1,35</a:t>
            </a:r>
          </a:p>
          <a:p>
            <a:endParaRPr lang="ru-RU" dirty="0"/>
          </a:p>
        </p:txBody>
      </p:sp>
      <p:sp>
        <p:nvSpPr>
          <p:cNvPr id="4" name="AutoShape 2" descr="data:image/jpeg;base64,/9j/4AAQSkZJRgABAQAAAQABAAD/2wCEAAkGBhQQERQUExEVFBUWFhUQFhgXFRoVFxUaGBYZFhcVFxYYGyceGBsjGRcXHy8sIygpLy0sGB4xNTEqNScrLSkBCQoKDgwOGg8PGjAlHCQsKiwpLyksLCwsLCwsLTQsLCwqLC8vLCksLCwsLCwvKSkpLCwqLCwpLCwpLCwsLCwsLP/AABEIAMcA/QMBIgACEQEDEQH/xAAcAAEAAgMBAQEAAAAAAAAAAAAABQYDBAcBAgj/xABREAACAQIDAwUKCgUJBwUAAAABAgMAEQQSIQUGMRMiMkFRBxQjYWJxgZGh0kJSU1RydJKTsbIzgpSz0RYkNENVosHC0xUXRGNzhaM1ZKTh8P/EABoBAQADAQEBAAAAAAAAAAAAAAACAwQBBQb/xAA0EQACAQIDBQUHBQADAAAAAAAAAQIDEQQSMRMhUVKxFDJxgaEFMzRBYZHRFSLB8PFCQ+H/2gAMAwEAAhEDEQA/AOtUpSvNNIpSlAKUpQClKUApSlAKUpQClKUApSlAKUrW2hizFGzhM9tbXC6dZJPAAeegMe0tsQ4Zc0sgQWL63Oii5NgOAqtYvfh5FY4dABn5NGdXOY3OU5QBlDBWZbnUZT16VvGbebFO8gJs5IVVcB7KhMam7BYlBazF+LPoptVfwGHe4ZUaZxklJLA86OzESy3UlbiIBVZiquScx0GqFJasqc+BOY3eaU8+Wd5BzCwgYKABdQy2fmkub6KSdbhuC60m8k2FJYM6qQ0spWS0jaNYOJegeUubZMw5S1iAubUg2o/I3ZElXMsiRRzMwLLISVCKmdi0lyedawFhzstZcTGkamSR2COGkkUqoDFJGQ6MxkbK7G5cl7AALzjltyojdl93Q3ybGSvEyqSgL515txewugZ18WjnXq42tlUnuWwLyEjqmUZ1jjHHwYjRlbMQOnmzG3i0HAXasc0lLcWx0I7eL+iy/RH5lqVNRW8X9Fl+iPzLUqaoqaIsjqeUpSqSYpSlAKUpQHxSlK1FQpSlAKUpQClKUApSlAKUpQClKUApSlAKxzwLIpRhdWBVh2g8RpWSlAcs27sFsLiHl5EkvIXLAhIgMl7qxvlKIJWJsCLDL0Rety4x1RGjjDXywDM5VhZn5QqHUF+hkzsTYuctzqO5zQK4Kuqsp4hgGB9B0qrbb3eSPG4XEx5Us78qCSFyiFl5RfgqQCFOmoYC41vojWst5Xkuyl7M2VicZmMBIGWzSu7KCzszN/V88XZ9ASLZPOdXeLc2XCRFpSkkbWjzRhnKZgekrgkL41YXsLi+W3Sm3swow74gTK8KMUd4wZArXF7hQT1jXxiqlvLvbFtHCvBAklpWSKKRkdVeS4dFBC2UNa12ZTzrgEVBVpuWm4sdOKWu8sPcvgyYAD/mzdQBJz2NwALHTrAPXarbVE7kO0VbAiK4V1eQ5LWIHNJ11zWZuNydRe3Cr3UZ95nFoR28X9Fl+iPzLUqait4v6LL9EfmWpU1RU0ROOp5SlKpJilKUApSlAfFKUrUVClKUApSlAKUpQClKUApSlAKUpQClKUApSlAKpfdFwiMcK0wJgDusoVFLMChyqHIugvcmxHNDaghaulam0cOzBWS2dG5RQTYNoVZb9V1Yi/UbV1OwKThthQtDiI8Ni2hh5HK2Vg0HPVwGYyAsLJ0spW9x1rUlDFNiFSI4do488Updp1mQrG6yKIQCW5xVRqFAF/EK+8TtVy8hRJFFo1JZUUXQkkZ3bJGbtlIfUZbqGuDXsEBngWFDGsIsjsmId3CjUqrqii54XzWHZ1VBt/MtSR5utslsNLyKu0kUCyIpKBVjEnJyBMw6b8b9gVb2za2yoHdnECz6nK6x4u7cRyqnMDfh0A361TqsDqDcVIqZH7xf0WX6I/MtSpqD3pxsceHkV5ERmAChnVS3OHAE3NTYa+oNwdQe2q6miJR1FKUqkmKUpQClKUBjzDtpmHbXA8W6xiFVw+HOaFZGLx5iSdOojsrX77PzfCfct79aI55q8Y7vFGSriaFGWSc7Pwf4P0JmHbTMO2vz332fm+E+5b36d9n5vhPuW9+pZanL6oq7dhef0f4P0JmHbTMO2vz332fm+E+5b36d9n5vhPuW9+mWpy+qHbsLz+j/AAfoTMO2mYdtfnvvs/N8J9y3v077PzfCfct79MtTl9UO3YXn9H+D9CZh20zDtr8999n5vhPuW9+nfZ+b4T7lvfplqcvqh27C8/o/wfoTMO2mYdtfnvvs/N8J9y3v077PzfCfct79MtTl9UO3YXn9H+D9CZh20zDtr8999n5vhPuW9+nfZ+b4T7lvfplqcvqh27C8/o/wfoTMO2oLH7TviRD3wYr81AiqWZgquxZ3VgBZ1AFh5zcAcZ77PzfCfct79X/cpo4MIJZUTMXfEKsaWEcZZIDKqseAKZiQSQG8evGprVW+xdRxFGs7U5X8mXHAY9hKYJWu1uUjfKFEiCwYG2mdGIva1wykDjaTzDtrnu/O0YcRy2GbIk2FyYpOX0ilujZ1v9BiPPYjomue99kGxw2EB0NjCeBFwbiSxB8Xj7KJTeiJVatKlvnKy8G+h+hMw7aZh21+e++z83wn3Le/XjY2wucNhOr+qbt+nXctTl9UUrG4aTsp+j/B2vHQqs13jVo5Tx5rDlAgsWQre+WOwIPaCOBrNiZ0w8RyoMqAjKgACmxIFha1zYedh21A7k7LR8NNHqgXFuymM8mUISPVSOHEjx3Nau9rxiOWDCl8RjCpTnSSSiElSMzknk0ky3CjRr2OgF6jGO0s18zY5ZLozbxbPK4BkEhaVZYWlc8WkunSA0y6oLcMoAqRxmEiMuGm8JHBOqxMsUskCLI4Dwl1iZQc12iuesxiucRb8DDYc4aUNK2SFjJc52CtoGW1iwULY3F1K3II1vGysAcds5QDIrRySQlAeSaWOOUsIXJBym2WxGoIGtib7aUHFNS4lFR3s0W7B7Lih/RxIl+JCjMfO3Sb0k1rYi+GJkUeBOsigfou2VAPg/HA4dIfCvIQTiRVddQwDjzEXH4191ZOCmrMgm07nisCLg3B1BGoPjBr2oYt3k3/ALVj6MMxPshYn9Qn4p5kzXlVKbg7M1RlmQpSlVkhSlKA/Pm0+MH1ZPzGtatnafGD6sn5jWtXoYX3S8+p8r7V+Kl5dEKUpWg8wUpSgFKUoBSlKAUpSgFKUoBW7svbMmGbMtnGSSLk5Gcx5ZLZrKDzdVB0461pUo0nqWUqs6Us0HZlqG8eHxiRJjYTy6BFTERpyuZlYFA8WrMGa11IYEk9G9xWMSPCzHkBATLIWiFvBnO3g9NAF4C1fKsQQQSCNQQbEEcCCOBrzXUkliSWJYlmYk3LMx1JJJJvXIxUdDVWxkq1PLPW+vHxFY5+ifR+IrJWOfon0fiKPQzUfeR8V1OobpYCfELiEEnI4fvl87RtaeU8nHdFb+pUaXYXY3sMvGrDtDDR4NMKsKCONZ8mVdBdo3Nz1sxK2ubklq1e57+hxH1uX93FUzt7BtLA4QXkXLNF/wBSJhLGPSyhf1jUMOkqUfBdD6+r334s5P3QtiLC0pCi4ljmjI642uVHjAN0/UHiq+dznGhopwDoJlnX6MsSMD9pXrDvXsL/AGjgQ2GsTlWaAHQshKuYT2HTm9hGU9tQPcux9hPGbgrCykEWI5IsVuONwJGX9Q1qt+25LLelmWqfo9P5OibGiC4eEA3AjQ37bgN/jXuz8Uzcoj9ONyhtwZTzo3H0kI/WVh1VlwagRxgcAiAeYKAK19p4WQ2kgKiZBYBiQkq8TE5HAHqbUqddQWBgUm66BgQQCCCCCLgg6EEHiCKg8NKcE6wuScO5CQSE35Jj0cNIT1HhGx49A6hS29svbcc6FheNlYQyRyWV4pDbwbi/E3FrXDAgi4NeyYjD4nlcOXilIXLNFmDFQ2lnUG68PPcVCpBTVmdjKzub1KhtgSSI82HkcyCAx5JD02SRSyrJ2utrFvhCxOt6ma8mcXF2ZrTurilKVE6fnzafGD6sn5jWtWztPjB9WT8xrWr0ML7pefU+V9q/FS8uiFK6nux3NMJPhYZpWlLSIHIzhRc9QGW/trb2l3HIGU8hLJG/VnIdT4joCPXWmxSsDVccyOQ0qc2TulJiMU+FzxxSpmFnJsxU84KVBvpr5q3d4e51icEiOxSQO4iAjLEhm6N7gcTp56GdUajjmS3FWpV2x/cpngieWTEQKiKXY3fQD9TU9VZO57uTBjopJJ2kGR8gCsFHRBuSQddaWJrDVHJQas2UWldmn7kGDZeY8ynqIcMPUV1rmW9W7L7Pn5JyGBGdHAsGW9r26iCLEUsdrYWpSV5aENSlK4ZhSupbsdzDCzYaGaWSUtIivYMqAXF7DS59dbO2O47CYycNI6yAEgOQysewmwI89dsbVgarjmRySlCLUrhiFKUoBWOfon0fiKyVjn6J9H4iuPQto+8j4rqdT3Q3jigSePnyTHEyMIYUMkhBSKxIGiA2OrlRpxqdLY/EcOTwKejEYgj9zGfvK1O5+PBYj61J+7iq0Vkp1Xs4pcF0Ps5xWd+LILYUfecpwjOzo4bEQO5BYm+bERMQALhm5QWA0dh8GtLeDd1osUuNw69I8li0Hw4mBRplHXIgN7fCAPXxmN4NmtPD4MhZo2E0DHgsidG/ksCUbyXavrZu11xeE5ZAVzI4KnpRuoKvG3jVwR6PHWqlPMiqStofO6eLeXBYd5FyuYlVx5Scwn0lb+mpWtDYe0FmiSzKXEcPKAHVHeJHsw6jZr1D7P7ouElkaJ3MDq7R+FsqsVYrdZASutuDEGrSKi3ojY23sfNiIpgQmYd6SMvNkIZlMZVh1izx34qJmKkGpjC4COL9HGiaBeaoXQXIGg4Akn0ntrDtKHOIrfLwyacCFbMfOLCt2hwitlj+c40/8yFfs4aM/wCapWo3ZA8Jij24i32YIV/wqSrya3fZrh3UKUpVRI/Pm0+MH1ZPzGtatnafGD6sn5jWtXoYX3S8+p8r7V+Kl5dEbeCwk2JdY41eVuCqLmwHsUD0Cu97CiOCwMYxMovEl5HY3C6k2ueNgQvjtWHc3DwQ4ODII0LxRu9rAsxQEljxJuTxr52/uzBjj4bESFRqEWUKgPblA1PjN61pGvD4d0Y5k7yf2OObQ2u+I2g0+HDB3mDRAdK9wqadpsL+c130RZkTlVUtzGI4qHFjdb9jDSuNYTGYbZW0piYnlERyQ2ZTlJUZmJPE2JA85rY3t7pxxQhECNFycgnJYg5mTVBp1A3J9FcRnoVo0VNzd23oWTuxct3tHk/Q5/C243/q7+Te/py1yNGYjICxBOii5ueHRHE107H91nDYiJ4pcJIVdSjDMnX2HxHUeYVs9yLCwCCSUqnKcsyB2tnChEIF+rieFNWRqwjiKyyS1X2JHuXbBxGFw7mfMvKMGSMnVAAbkj4JbTTxC9UvumbeixONjVCGSECNm4gkvdwLcQBp666ptnAR4pMjYh0U3DCOQJm8RNr28V65Jv3u5h8BNhxCWKsC7XYP0XHC3ivRl2Ki4UVCPdRb/wDamwezD/cv7laG3tpbGOGmEAg5UxuI7RMDmtzbHLob1J/7yNmfJn7gVH7f392fNhZo44yHeN0XwIHOIsNerWh2c4ZXvj9v/Sp7j7tnaWIySSMI4kDNqSbAgKi36P8AgBXQ9/N+RgEEEIvMyaE8IlN1DEnpNobDxXPjpPc02Dh8W84xAJCqhW0jR8S1+iRfgK0+6LsiHC4tUgFkMSueeX1LODqxJ4AU+RmhOVLD5o/P533lXpSlRPNFKUoBWOfon0fiKyVjn6J9H4iuPQto+8j4rqdl3A/RYj61J+7iq0VV9wP0WI+tSfu4qtFefT7kfBdD7WfefixUVswGDESQ25kufGRHsJYcvGf13Vx/1GHwalajsXNlxWGHxxiI/SESQD1RmtFJ2kVy0IPa+0Y8E8saiTl54godD1+Ejw4RL9Oym+UfBB4kVX9q7j4SCHGPIZSq8lMJbh5Ic7Sq1yxBmTMFJUnMb6a2q97wbNWSPPyTySR2dBGxDsVa4WwYBusgMbeuq2d4IsTHiAizFXMOEJGHaQpIrySMjR253NsDlzWzC4rPUdftsF/12lfhorX/AIEJZYtrU0dzNzJ8DjIm77WSBknIRDIgcqAhZoW5oyuwsbk9enCuiTTKilmYKo4liFA85OgqrCF2xaGOXvd1gZoIZYwElSWeSSUNGSJFZQkF8pBXrBBtXm9buyBnjljZEkVWRO+Y1Z8vhkyjpqFKjOE0kfUGvUK5Scndm1u3vPhJpJ4o8TE8nfEzZQ4uRcAFfjiwGq3qx1y/ejZWG2jBy2GgLyloosOFj5F5mDgYiRo8ozqoAUs2ilGsRVi7n+x8RgxPBiZuUYGGRVzM4jV0Ois3VmVhpYXU9tYK9G15l8Gsuu8t1KUrGWH582nxg+rJ+Y1rVs7T4wfVk/Ma1q9DC+6Xn1PlfavxUvLohSlK0HmClKUApSlAKUpQClKUApSlAKUpQClKUArHP0T6PxFZKxz9E+j8RXHoW0feR8V1Oy7gfosR9ak/dxVaKq+4H6LEfWpP3cVWivPp9yPguh9rPvPxYqO2nhRJJhtbMk3LKeuyxuHHjDK2U/Sv1VI1HYxv51hfGMR+7X/7q6n3kVy0N7G41YI2lckIgztYFjYdijUnxCuUwx94zynFxGOOSaV0meHvnCtHLk0IRgUfwaEEG+pBXgR1jE4dZEZHGZWBVh2g6Eaaj0VjkwStC0Q0QxmEddhlyDjxt4+ytrV9SuMrFP3dxmHxQxHJJFPkaNg6xPAXzC4B5Ulg62axzW6NiuttzDy4omGMPLA8k5iAZo5iIgjuzq0ilgQFHSuL243rzCbuTKjRRRpgs7crLLEVfOQAMsSKFKhgupbKQL2uTcSOz9gNh5BO08s8ilyF0VMrhQyImp6KJlzMdV485ic8ISzX0RbOUbWJzYO7cGCQLCljazOedJIbklnc6kliW7LsdNajd5X71mjxZB5LIcNiCBfk1zZ4piBrlVi6nsEt+ANT+DxqTIHRswOnYQRoVIOqsDoQdQeNZ60SipKzKE7O5FI4YAggggEEG4IOoIPWK9qL2fhxhsRLhl0jyjEwL1IrMVkiHkrIAw7BKBwAqUryJwyScTZF3Vz8+bT4wfVk/Ma1q2dp8YPqyfmNa1bcL7pefU+W9q/FS8uiFKUrQeYKUpQClKUApSlAKUpQClKUApSlAKUpQCsc/RPo/EVkrHP0T6PxFcehbR95HxXU7LuB+ixH1qT93FVoqr7gfosR9ak/dxVaK8+n3I+C6H2s+8/FiozaC/znBnyp19eHc/5ak60MYBy+Gv8AHlt5+Qk/wzVdT7yK5aElWlgnyySx9hEy/Rkve3mkWT1it2qrJtErtdRfmmEYS3VmIOIB8+mX01uKS1UpSgPiICNy40zWEnY3UGPjGmvYLdQtu7R2lHh0zyNYXCgAEszHgiKNWY9QGtaU0YZWU8GBU+kWqF3dwruZJsRJy0yyzwK5GUIiSGMKiAkJfLc9ZvqTYWrqVNnG5KMczsb0ULyzjESDJZGiji0JVXZGZpGHFyUXQGy66sTet+tfFSSdGFA0h62JCJ5Tka+ganxC5HxszFNJH4QBZFZopAtyodCVOW+uU2DC/UwrzZ55fvkaI2X7UcH2nxg+rJ+Y1rVs46z8iySRG0CRm80akEG9iGbx1r8mfjQ/tEXvVfh6sI00m9+/qeF7RwderiJThFtbuiPKV7yZ+ND+0Re9Tkz8aH9oi96r9vT5kYP0/E8jPKV7yZ+ND+0Re9XjqQCS0VgCT/OIjw8Qam2p8yOfp+J5GKVrDGeSfU3u17335LepvdqW0jxOdgxHJ0Nila/ffkt6m92nffkt6m92m0jxHYMRyGxStfvvyW9Te7TvvyW9Te7TaR4jsGI5DYpWv335Lepvdp335LepvdptI8R2DEchsUrWbG2FypAGpJDAD05a2hGfjQ/tEXvVx1YLVnewYl/8GeUr3kz8aH9oi96nJn40P7RF71c29PmR39PxPIzysc/RPo/EVl5M/Gh/aIver5eAkWzQjh/xEXb9KuOtTt3kTpYDEqcW4PVHYtwP0WI+tSfu4qtFVXudyh4J2VgwOJksQQQfBxcCKtVZKfcj4LofUz7z8WKjdotafCeOWUf/ABpv4VJVH7WwDyGJ42VXhk5ZcwJVrxvGyNbUArIdRexANjwq6DtJNkHoSdcv3p2jyU08w6Uc3LL4+QK6ekR29NWPHb4YiKRkOFhBW2pxDsDdQ2loR21VJ3uyNJYkzB27OdLmYebX2VtvuuUHV1cMAV1BAYeY6j2V7UbhcFPGgTloiF5qeBbojRAx5bUhbA2tw4CoCffLERSyRtBA5jfJcO8ebmhgbFXtcMOs1CFWM9yZJxa1LjUFu3BNL3xl8HE2LndZDbMylrMEQ9E5w4u3Z0TxqExG/mIscmHgU2+FM8nsWNL+sVctgYVonlDSGQvlmYkBQGIKMEUdFbIulz1kkkklLLJqMjiut6JXD4dY1CqLAekntJJ1J8ZqFwZu+II4Gdv7qIh9qmp+q1sF80JPWZcST5++Jbj/AAqnFboeZOl3jY70T5NPsj+FO9E+TT7I/hWalUFhh70T5NPsj+FO9E+TT7I/hWalAYe9E+TT7I/hWHHbKSWKSPKq50eO4QXGZStx5r3rcpXQUiLufTqoUbQFgAo/mq9Qt8rX3/IKf+0B+yr/AKtXSlU7Gnyr7Is2s+LKX/IKf+0B+yr/AKtVDFJiRO8SYlGtiY8EhMAGZmyB20fQKWf7Brr+JxAjRnboorO3mUFj7BXMNysO02KwpfiFn2jJ9OXRb/rTt9iq50qacUore+C0W9k41J2bbehozRYlcTyHfSW78XA5uQHBgDntn468K+dhpiZ5oY3xKRmQzRG0AOWSLNzNXFwcj+oVvYv/ANR/7tH+C187wfzTGzt8jiYNpL9CS3Le0T+uobOGuVd62i006slnlpd6cfmWP+QU/wDaA/ZV/wBWn8gp/wC0B+yr/q1dKVfsafKvsiraz4souL7nM0sbxtj+a6shthlBswsbHlew1co8CgAGRNAB0R1eitil6nGMY7oqxCUnLVmHvRPk0+yP4U70T5NPsj+FZrV7kPYfVUjhg70T5NPsj+FO9E+TT7I/hWVjbjp59KwSbQiXpSxjzyKPxNdBmSMKLAADxC34V9VoTbwYZOlioF880Y/Fqwyb1YRRc4qG3icN+W9LMErSolt6sKBflsw8mOR/yoa8/lVARcGVvNh5r+ooK4CJ3xwREiy9TKIz4ityPWD/AHap+2FzJkBys5KI3EBsjFSfFdauu2d4o5cPIFinLWGUHDyDW4sdRftqoY1Myg/FZJB+qwJ/u3rVRldWKpqzOq4PEcpGj2tnVXt2ZgDb21Td8sHyeIWTqmXKfpxj8THb7s1Pbq49Xw0YzqWXMpGYZhldlFxe40ArNvLsrvjDsoHPW0sd/jpqvr1U+JjWKD2dQul+6JzmYHNpxKMB5wRb8a6ru1jlxCNMmqsQgPbk0YeiQyKfGprlGJ15OQX5rXIva6uMpvp1XBt2rV73Y27HDhIoIhyk+aUcmDbKeUZmeQ/ATng3PG4ABJtXpNK+Z/Iz79Cz7V2smHUFgWZjljRdXkb4qj2knQC5JAFRWx8G0UZzlc7ySTsFvkQyOXKKTqQCTqbXJJsL2H3hMDlYySNykzCzPawA45I1+Al+rieJJOtbdefXrZ9y0L4Qy72Rsu8GGTpYqBfPNGP81Yn3owgFzioreJw35b1BrGBwAHmFq+gx7TWbtK4epZs/qTH8qsLa4mzDyUkb8qGvkb1wEXBlPmw81/UYxUSW8dK52n6Hdn9SUXeyI8I8QfPAy/ntXwu9in/hsT6ViX8ZajaVztL4DZokBvWSf6JLbtLwi/qkJr4O9Et9MJp2nEKPYENadK52iXBHdmiP3z3jmbCvFyEaicrhriZmfwjBWsvJAHmZvhCoXd7bbQvLKskETOI4csiyExCPMShIyre73PHgK2N4pgcRh0PRjWXFP4rDk0/O59Fbm60JXCxk9KQNO3nlYyewMB6KOq9f7v8A8JKKStx/j/StYjaRMvLctFf/AGkr8pbwVwF1tm4dXSrY3h2k08wdpYZuUiOEyRRyRs4JLaEs6kqC51IFidRWOf8AT/8Ac0/BanN7lthxJ1wyRz+gNlf/AMbPXMzaceLZLcmn9Ebe7m18TLhIicSQwXkmtFHcNGTG1ywNzdTW+MRPaxxcp8YWBT7Iagd2XyviYviyCdfozLc/+RZKn65KtN77/X7kMiW4+AZbWOLxB/XUH+4gr4WFhxxGIbz4iT/BqzUqO1nxO5VwNfvFfjSnz4iYj1GS1YzsiG9zGCe0lm/Emtylc2k+LGVcDSOxYL373iv28mhPrtWUbPi+Rj+7X+FbFK5mfE7ZHysYHAAeYAV9hz2n115SonQTXlY58SkalndVVRcliAAO0k8KruJ7pGAQkHEXI05sbn25anGnKXdRFyS1LOKp67WALCYBCGYXsShGY2serSws3tqY3b3qw+0ZuRw8q8pa4Eng7/RB1c+JR6uNfe3dxJI5XEGKhkYRnFPHLmjZQSblXUMuQuGtm4cLm163YanWheSX3K5Spy3SZpbBWCfllywyhXDcFk6Yzm5N/h5iPTU1Fs9VPMLx638HLJHqeuysB7K5zuvv3AJ/C3gujK2fUdTLqBfq7Ourrhd78JMypFiEkdmCKinnMx0AAa38PHVVWNXO2k1cksiVr3ILC7XUBllUxgM4BY5lIzta79RtxzW9NNj90yDCyyhJ4cr5XYvBK+Z1HJ5Q8djayqeDcTasvdG3TkweEmmbERKZszCA3MgLENIqMLhwAWY6AC5sbAVzXddFkKouE5eUSLM1ytjGhBZTn0AIuPHccbV6LzODU1/fMotHMsj/ANO4xd1FeRSYpG6OSqmOSQMxU2e0bw5rA+0gcSLzMO+isoYYachhmBQwupB4MGEvAjWub4tYcRHAqwHDRhyIymVkDFgdY1Kkc9Va9xwOhBNXTB4URIqAkhQFudSbdZPaeNeXKpG25G6thKtB2qq3mnprpfQy2r4kDdVvTXtKzlZ8WfyfbSz+T7aUrtxYWfyfbSz+T7aUpcWFn8n214yydq+2vKUuLEFtjd6SZi3KFc8fISaBiUzMeaSRkPOYdfHhpW/kb/8AGlKujK5Forr4KQzhcht30MXnzLlyhQLWvmzZhbhbrvU/Phi6MjAlWUowvxDCxHqNKVNu2hzXU19kbClhcu0mdiiQg5QvNQkjNYnM12Nzp5hU0FfyfbSlZ3K/yJ2PbP5PtpZ/J9tKVy4sLP5PtpZ/J9tKUuLCz+T7a+0B67eilKXB9WrFPh83WRSlcW4ELt3dXvuMIXK5WEileIIva4OhGvXVW2x3McRi53mmxWZ3IzMIlBNgFHNzgcAKUrTDFVIKyK3SjIxYXuT5GuWlJBBVs6R6g6Gy5zp5xw4irVitgSTRFJ5psSxUqGlkzZTawKpcICON7X7TSlSli6kjipRRSts7iNMIlikwiGKMQtZJY3kIJOeSyspfq0PpqPw3ctxDMAXS1+Ka+mzFaUrVLFTS0RWqSZ0pNnYmSBYMRippo1jMOUsq5gQVOd0AduabWLcON6rX+5+K9xJKNb9JDbxdGvaVjeKqX1LVSiWGDdELlvIxCnMFJ0B43sBU1FhSPhmlKozM11q9Ss71Hc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49" y="1772816"/>
            <a:ext cx="2088232" cy="164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59"/>
            <a:ext cx="1543637" cy="156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6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115</TotalTime>
  <Words>336</Words>
  <Application>Microsoft Office PowerPoint</Application>
  <PresentationFormat>Экран (4:3)</PresentationFormat>
  <Paragraphs>104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Математический КВН </vt:lpstr>
      <vt:lpstr>1-ый конкурс «Разминка» </vt:lpstr>
      <vt:lpstr>Презентация PowerPoint</vt:lpstr>
      <vt:lpstr>Презентация PowerPoint</vt:lpstr>
      <vt:lpstr>2-ой конкурс: Конкурс капитанов «Магические квадраты» </vt:lpstr>
      <vt:lpstr>3-ий конкурс: «Кроссворд»   </vt:lpstr>
      <vt:lpstr>4-ый конкурс: «Стручки» </vt:lpstr>
      <vt:lpstr>6-ой конкурс: «Таблицы»  </vt:lpstr>
      <vt:lpstr>7-ой конкурс: «Уравнения» </vt:lpstr>
      <vt:lpstr>Спасибо за игру!!!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Математический КВН</dc:title>
  <dc:creator>Елена</dc:creator>
  <cp:lastModifiedBy>Елена</cp:lastModifiedBy>
  <cp:revision>14</cp:revision>
  <dcterms:created xsi:type="dcterms:W3CDTF">2012-12-19T17:33:01Z</dcterms:created>
  <dcterms:modified xsi:type="dcterms:W3CDTF">2012-12-19T19:28:37Z</dcterms:modified>
</cp:coreProperties>
</file>