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F8FA-3ADA-4B61-BD02-40890D51AA83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395E-2D77-4E24-B84F-F140902BA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F8FA-3ADA-4B61-BD02-40890D51AA83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395E-2D77-4E24-B84F-F140902BA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F8FA-3ADA-4B61-BD02-40890D51AA83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395E-2D77-4E24-B84F-F140902BA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F8FA-3ADA-4B61-BD02-40890D51AA83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395E-2D77-4E24-B84F-F140902BA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F8FA-3ADA-4B61-BD02-40890D51AA83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395E-2D77-4E24-B84F-F140902BA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F8FA-3ADA-4B61-BD02-40890D51AA83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395E-2D77-4E24-B84F-F140902BA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F8FA-3ADA-4B61-BD02-40890D51AA83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395E-2D77-4E24-B84F-F140902BA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F8FA-3ADA-4B61-BD02-40890D51AA83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395E-2D77-4E24-B84F-F140902BA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F8FA-3ADA-4B61-BD02-40890D51AA83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395E-2D77-4E24-B84F-F140902BA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F8FA-3ADA-4B61-BD02-40890D51AA83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395E-2D77-4E24-B84F-F140902BA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F8FA-3ADA-4B61-BD02-40890D51AA83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395E-2D77-4E24-B84F-F140902BA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0F8FA-3ADA-4B61-BD02-40890D51AA83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3395E-2D77-4E24-B84F-F140902BA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7200" b="1" i="1" dirty="0" smtClean="0"/>
              <a:t>А6</a:t>
            </a:r>
            <a:endParaRPr lang="ru-RU" sz="7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373216"/>
            <a:ext cx="6400800" cy="1752600"/>
          </a:xfrm>
        </p:spPr>
        <p:txBody>
          <a:bodyPr/>
          <a:lstStyle/>
          <a:p>
            <a:pPr algn="r"/>
            <a:r>
              <a:rPr lang="ru-RU" dirty="0" err="1" smtClean="0"/>
              <a:t>Саглай</a:t>
            </a:r>
            <a:r>
              <a:rPr lang="ru-RU" dirty="0" smtClean="0"/>
              <a:t> Ирина Владимировна</a:t>
            </a:r>
          </a:p>
          <a:p>
            <a:pPr algn="r"/>
            <a:r>
              <a:rPr lang="ru-RU" dirty="0" smtClean="0"/>
              <a:t>МБОУ СОШ № 28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11960" y="332656"/>
            <a:ext cx="42484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Готовимся к ЕГЭ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2794322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В каком предложении  придаточную часть  сложноподчиненного предложения НЕЛЬЗЯ заменить обособленным определением, выраженным причастным оборотом.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45024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192688"/>
          </a:xfrm>
          <a:solidFill>
            <a:schemeClr val="accent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1. Толстой крайне избирательно описывает вещи, которые окружают его героев.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2.  Творчество Моцарта, которое завершило музыкальный </a:t>
            </a:r>
            <a:r>
              <a:rPr lang="en-US" sz="2800" dirty="0" smtClean="0">
                <a:solidFill>
                  <a:schemeClr val="bg1"/>
                </a:solidFill>
              </a:rPr>
              <a:t>XVIII</a:t>
            </a:r>
            <a:r>
              <a:rPr lang="ru-RU" sz="2800" dirty="0" smtClean="0">
                <a:solidFill>
                  <a:schemeClr val="bg1"/>
                </a:solidFill>
              </a:rPr>
              <a:t>век, оказало влияние на позднее творчество Гайдна и непосредственно подвело к героике Бетховена.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3. Обобщенны опыт, который накопили в области деловой этики различные  фирмы и компании, лег в основу книги «Десять заповедей для бизнеса».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4. Однажды работы Николая </a:t>
            </a:r>
            <a:r>
              <a:rPr lang="ru-RU" sz="2800" dirty="0" err="1" smtClean="0">
                <a:solidFill>
                  <a:schemeClr val="bg1"/>
                </a:solidFill>
              </a:rPr>
              <a:t>Клодта</a:t>
            </a:r>
            <a:r>
              <a:rPr lang="ru-RU" sz="2800" dirty="0" smtClean="0">
                <a:solidFill>
                  <a:schemeClr val="bg1"/>
                </a:solidFill>
              </a:rPr>
              <a:t> увидел известный специалист по разведению лошадей </a:t>
            </a:r>
            <a:r>
              <a:rPr lang="ru-RU" sz="2800" dirty="0">
                <a:solidFill>
                  <a:schemeClr val="bg1"/>
                </a:solidFill>
              </a:rPr>
              <a:t>У</a:t>
            </a:r>
            <a:r>
              <a:rPr lang="ru-RU" sz="2800" dirty="0" smtClean="0">
                <a:solidFill>
                  <a:schemeClr val="bg1"/>
                </a:solidFill>
              </a:rPr>
              <a:t>русов, о котором ходили легенды среди </a:t>
            </a:r>
            <a:r>
              <a:rPr lang="ru-RU" sz="2800" dirty="0" err="1" smtClean="0">
                <a:solidFill>
                  <a:schemeClr val="bg1"/>
                </a:solidFill>
              </a:rPr>
              <a:t>конезаводчиков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23728" y="1124744"/>
            <a:ext cx="144016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23728" y="1268760"/>
            <a:ext cx="144016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635896" y="5805264"/>
            <a:ext cx="100811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635896" y="5661248"/>
            <a:ext cx="100811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932040" y="3573016"/>
            <a:ext cx="144016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932040" y="3429000"/>
            <a:ext cx="144016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508104" y="1772816"/>
            <a:ext cx="144016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508104" y="1628800"/>
            <a:ext cx="144016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войные круглые скобки 21"/>
          <p:cNvSpPr/>
          <p:nvPr/>
        </p:nvSpPr>
        <p:spPr>
          <a:xfrm>
            <a:off x="683568" y="836712"/>
            <a:ext cx="914400" cy="914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войные круглые скобки 22"/>
          <p:cNvSpPr/>
          <p:nvPr/>
        </p:nvSpPr>
        <p:spPr>
          <a:xfrm>
            <a:off x="611560" y="764704"/>
            <a:ext cx="4752528" cy="432048"/>
          </a:xfrm>
          <a:prstGeom prst="bracketPair">
            <a:avLst/>
          </a:prstGeom>
          <a:noFill/>
          <a:ln w="1047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войные круглые скобки 23"/>
          <p:cNvSpPr/>
          <p:nvPr/>
        </p:nvSpPr>
        <p:spPr>
          <a:xfrm>
            <a:off x="4067944" y="1196752"/>
            <a:ext cx="7488832" cy="576064"/>
          </a:xfrm>
          <a:prstGeom prst="bracketPair">
            <a:avLst/>
          </a:prstGeom>
          <a:noFill/>
          <a:ln w="1047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5" name="Двойные круглые скобки 24"/>
          <p:cNvSpPr/>
          <p:nvPr/>
        </p:nvSpPr>
        <p:spPr>
          <a:xfrm>
            <a:off x="3563888" y="2996952"/>
            <a:ext cx="7344816" cy="576064"/>
          </a:xfrm>
          <a:prstGeom prst="bracketPair">
            <a:avLst/>
          </a:prstGeom>
          <a:noFill/>
          <a:ln w="1047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войные круглые скобки 25"/>
          <p:cNvSpPr/>
          <p:nvPr/>
        </p:nvSpPr>
        <p:spPr>
          <a:xfrm>
            <a:off x="1907704" y="5229200"/>
            <a:ext cx="8496944" cy="504056"/>
          </a:xfrm>
          <a:prstGeom prst="bracketPair">
            <a:avLst/>
          </a:prstGeom>
          <a:noFill/>
          <a:ln w="1047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войные круглые скобки 26"/>
          <p:cNvSpPr/>
          <p:nvPr/>
        </p:nvSpPr>
        <p:spPr>
          <a:xfrm>
            <a:off x="-1620688" y="5661248"/>
            <a:ext cx="5018856" cy="576064"/>
          </a:xfrm>
          <a:prstGeom prst="bracketPair">
            <a:avLst/>
          </a:prstGeom>
          <a:noFill/>
          <a:ln w="1047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войные круглые скобки 27"/>
          <p:cNvSpPr/>
          <p:nvPr/>
        </p:nvSpPr>
        <p:spPr>
          <a:xfrm>
            <a:off x="-2052736" y="3429000"/>
            <a:ext cx="9987408" cy="576064"/>
          </a:xfrm>
          <a:prstGeom prst="bracketPair">
            <a:avLst/>
          </a:prstGeom>
          <a:noFill/>
          <a:ln w="1047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войные круглые скобки 28"/>
          <p:cNvSpPr/>
          <p:nvPr/>
        </p:nvSpPr>
        <p:spPr>
          <a:xfrm>
            <a:off x="-1908720" y="1628800"/>
            <a:ext cx="6170984" cy="576064"/>
          </a:xfrm>
          <a:prstGeom prst="bracketPair">
            <a:avLst/>
          </a:prstGeom>
          <a:noFill/>
          <a:ln w="1047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92480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467544" y="980728"/>
            <a:ext cx="432048" cy="432048"/>
          </a:xfrm>
          <a:prstGeom prst="ellipse">
            <a:avLst/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4" action="ppaction://hlinksldjump"/>
          </p:cNvPr>
          <p:cNvSpPr/>
          <p:nvPr/>
        </p:nvSpPr>
        <p:spPr>
          <a:xfrm>
            <a:off x="467544" y="1412776"/>
            <a:ext cx="432048" cy="432048"/>
          </a:xfrm>
          <a:prstGeom prst="ellips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hlinkClick r:id="rId5" action="ppaction://hlinksldjump"/>
          </p:cNvPr>
          <p:cNvSpPr/>
          <p:nvPr/>
        </p:nvSpPr>
        <p:spPr>
          <a:xfrm>
            <a:off x="467544" y="1844824"/>
            <a:ext cx="432048" cy="432048"/>
          </a:xfrm>
          <a:prstGeom prst="ellips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hlinkClick r:id="rId6" action="ppaction://hlinksldjump"/>
          </p:cNvPr>
          <p:cNvSpPr/>
          <p:nvPr/>
        </p:nvSpPr>
        <p:spPr>
          <a:xfrm>
            <a:off x="467544" y="2348880"/>
            <a:ext cx="432048" cy="432048"/>
          </a:xfrm>
          <a:prstGeom prst="ellips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144000" cy="352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4067944" y="6381328"/>
            <a:ext cx="936104" cy="4766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9144000" cy="324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4067944" y="6381328"/>
            <a:ext cx="936104" cy="4766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3"/>
            <a:ext cx="8784976" cy="32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4067944" y="6381328"/>
            <a:ext cx="936104" cy="4766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914400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4067944" y="6381328"/>
            <a:ext cx="936104" cy="4766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111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А6</vt:lpstr>
      <vt:lpstr>В каком предложении  придаточную часть  сложноподчиненного предложения НЕЛЬЗЯ заменить обособленным определением, выраженным причастным оборотом.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А6</dc:title>
  <dc:creator>Учитель</dc:creator>
  <cp:lastModifiedBy>Саглай</cp:lastModifiedBy>
  <cp:revision>5</cp:revision>
  <dcterms:created xsi:type="dcterms:W3CDTF">2012-10-15T19:01:23Z</dcterms:created>
  <dcterms:modified xsi:type="dcterms:W3CDTF">2013-02-16T19:18:12Z</dcterms:modified>
</cp:coreProperties>
</file>