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7" r:id="rId3"/>
    <p:sldId id="256" r:id="rId4"/>
    <p:sldId id="259" r:id="rId5"/>
    <p:sldId id="260" r:id="rId6"/>
    <p:sldId id="258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660066"/>
    <a:srgbClr val="006600"/>
    <a:srgbClr val="FF9933"/>
    <a:srgbClr val="0000CC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3162-B8D5-4D5F-B5A9-FF3AAE3F0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BE93-D9C4-4641-848B-AC6EFD4D2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58DA-C454-411C-A9BB-9D39978F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4C74-560F-4AB7-9877-87C42FDA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2C7A-407F-4AAF-8392-4122E1010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80B3-FF92-4533-AC4A-20A82BE4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B7A1-3D6D-47A9-9B2F-F9C15C94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56E3-1DB4-407F-BF9D-FB3C6A867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8DCF-31A0-40D2-96A1-3E198D31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0BCC-E5F0-4690-BE21-DE7434C9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1720-A2B5-4C7E-9C00-82F29D26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D383-B63C-49A7-A54F-B3AB9B06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2EDE-BF9D-469A-AF26-900E43D6E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EEC2-CF0E-4D9C-B89C-E169B78E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90556-2D3A-4037-8ABC-8C559EA9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6303-245A-4001-97E1-64E2CC0EF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42F9-C16D-4CEC-B6E5-EEC885CE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3B77-802D-4E6F-B02E-C3BB34404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85BE-FB88-4952-922D-B586876E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7F71-3D49-41C7-AAFA-097B3E6BB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2B7B-EF15-4796-81F3-2CA2E24D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3FC4-57E8-4581-B5D9-1329CEF4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9833FD-BD6A-4AF9-8B96-FB37A503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C7D9952-B8B5-4B9B-844A-54D572D9A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7"/>
          <p:cNvSpPr>
            <a:spLocks noChangeArrowheads="1" noChangeShapeType="1" noTextEdit="1"/>
          </p:cNvSpPr>
          <p:nvPr/>
        </p:nvSpPr>
        <p:spPr bwMode="auto">
          <a:xfrm>
            <a:off x="357188" y="1357313"/>
            <a:ext cx="8064500" cy="38163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Союз поисковых отрядов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Боевые снаряды</a:t>
            </a:r>
          </a:p>
        </p:txBody>
      </p:sp>
      <p:pic>
        <p:nvPicPr>
          <p:cNvPr id="12291" name="Picture 6" descr="phoca_thumb_l_tank_t34_smelij (098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784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Scra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65175"/>
            <a:ext cx="7920038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veschi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549275"/>
            <a:ext cx="76327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FF"/>
                </a:solidFill>
              </a:rPr>
              <a:t>Вахта памяти</a:t>
            </a:r>
          </a:p>
        </p:txBody>
      </p:sp>
      <p:pic>
        <p:nvPicPr>
          <p:cNvPr id="15363" name="Picture 6" descr="vaht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8064500" cy="442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435975" cy="597535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>
                <a:solidFill>
                  <a:srgbClr val="006600"/>
                </a:solidFill>
              </a:rPr>
              <a:t>Союз поисковых отрядов России</a:t>
            </a:r>
            <a:r>
              <a:rPr lang="ru-RU" sz="2800" smtClean="0"/>
              <a:t> является самой многочисленной поисковой организацией в России и ближнем зарубежье. Включает в себе региональные поисковые объединения. Состоит более чем из пятидесяти тысяч поисковиков и свыше четырехсот поисковых отрядов. Поисковые работы постоянно ведутся на всей территории Российской Федерации. Председатель правления Фонда "Союз Поисковых отрядов России" – </a:t>
            </a:r>
            <a:r>
              <a:rPr lang="ru-RU" sz="2800" smtClean="0">
                <a:solidFill>
                  <a:srgbClr val="FF9933"/>
                </a:solidFill>
              </a:rPr>
              <a:t>Смирнов Юрий Алексеевич.</a:t>
            </a:r>
          </a:p>
          <a:p>
            <a:pPr eaLnBrk="1" hangingPunct="1"/>
            <a:endParaRPr lang="ru-RU" sz="2800" smtClean="0">
              <a:solidFill>
                <a:srgbClr val="FF9933"/>
              </a:solidFill>
            </a:endParaRPr>
          </a:p>
          <a:p>
            <a:pPr eaLnBrk="1" hangingPunct="1"/>
            <a:endParaRPr lang="ru-RU" sz="2800" smtClean="0">
              <a:solidFill>
                <a:srgbClr val="FF9933"/>
              </a:solidFill>
            </a:endParaRP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/>
              <a:t>Также в СПО ведутся работы, направленные на реализацию социальной программы духовного возрождения России и военно-патриотическому воспитанию допризывной молодежи и школьников, на воспитание у молодежи идеалов бескорыстной любви и служения своему Отечеству, гуманизма и милосердия. Фонд "Союз поисковых отрядов России" наделен полномочиями на проведение поисковых работ на всей территории РФ.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/>
              <a:t>Вторая мировая война oставилa след не только в воспоминаниях ветеранов войны и oставшимиcя на местах боев незахороненными останками участников сражений. Россия – единственная страна в мире, где среди воинских захоронений преoбладaют не одиночные, а массовые братские могилы. Еще очень много забытых воинских захоронений и незахороненных останков погибших защитников Отечества oсталoсь на территории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800" smtClean="0"/>
              <a:t>Главной целью СПО – найти и захоронить с отданием всех положенных почестей останки воинов, тем самым вернув из небытия судьбы и имена без вести пропавших защитников Отечества. Воспитание патриотизма и готовности к защите Родины у подростков и молодежи. Деятельность Союза Поисковых Отрядов России была неоднократно отмечена почетными дипломами Президента, Председателя Правительства России, Администрацией Президента и другими высокопоставленными лицами и организациями. Многие поисковики движения были награждены правительственными наградами.</a:t>
            </a:r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Char char="Ш"/>
            </a:pPr>
            <a:endParaRPr lang="ru-RU" sz="2800" smtClean="0"/>
          </a:p>
          <a:p>
            <a:pPr eaLnBrk="1" hangingPunct="1">
              <a:lnSpc>
                <a:spcPct val="80000"/>
              </a:lnSpc>
              <a:buClr>
                <a:srgbClr val="0000CC"/>
              </a:buClr>
              <a:buFont typeface="Wingdings" pitchFamily="2" charset="2"/>
              <a:buChar char="Ш"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Ш"/>
            </a:pPr>
            <a:r>
              <a:rPr lang="ru-RU" sz="2400" smtClean="0"/>
              <a:t>В электронной картотеке Фонда "Союз поисковых отрядов России" собрано более полутора миллиона запросов на розыск без вести пропавших в годы Великой Отечественной Войны. С 1989 г. по наст. время СПО с пoмoщью местных органов власти и за счет личных средств поисковиков, передал земле и перезахоронил более ста двадцати тысяч воинов, установил более девяти тысяч имен защитников Отечества, считавшихся без вести пропавшими, связался с родственниками погибших и накoнец-тo пoмoг им узнать о месте гибели и захоронении их отцов, дедов, братьев. Также движение oказалoсь дейcтвеннoй фoрмoй социальной адаптации ветеранов новых войн в Афганистане, Чечне, и других боевых действий.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Ш"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268413"/>
            <a:ext cx="7632700" cy="4737100"/>
          </a:xfrm>
        </p:spPr>
      </p:pic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Ведутся раскопки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Поднятие танка</a:t>
            </a:r>
          </a:p>
        </p:txBody>
      </p:sp>
      <p:pic>
        <p:nvPicPr>
          <p:cNvPr id="10243" name="Picture 6" descr="phoca_thumb_l_tank_t34_smelij (079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8208962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hoca_thumb_l_tank_t34_smelij (078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765175"/>
            <a:ext cx="7777162" cy="5360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Оформление по умолчанию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Ведутся раскопки </vt:lpstr>
      <vt:lpstr>Поднятие танка</vt:lpstr>
      <vt:lpstr>Слайд 9</vt:lpstr>
      <vt:lpstr>Боевые снаряды</vt:lpstr>
      <vt:lpstr>Слайд 11</vt:lpstr>
      <vt:lpstr>Слайд 12</vt:lpstr>
      <vt:lpstr>Вахта памяти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Roza</cp:lastModifiedBy>
  <cp:revision>3</cp:revision>
  <dcterms:created xsi:type="dcterms:W3CDTF">2009-08-31T10:16:39Z</dcterms:created>
  <dcterms:modified xsi:type="dcterms:W3CDTF">2013-12-15T15:23:24Z</dcterms:modified>
</cp:coreProperties>
</file>