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515D6A-DF6C-4DA3-9698-6F93EB5C6A22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66FFDC-0655-4B74-BEB3-DD1EFCDB652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218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Воротничковая жизнь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Олечки Розовой.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Рассказ Тэффи «Жизнь и воротник»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latin typeface="Comic Sans MS" pitchFamily="66" charset="0"/>
              </a:rPr>
              <a:t>«Жизнь и воротник»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014" y="1124744"/>
            <a:ext cx="435920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0608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М.М.Зощенко: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«Ее считают самой занимательной и «смешной» писательницей и в длинную дорогу непременно берут томик ее рассказов»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34670"/>
            <a:ext cx="47089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600399" cy="387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Прямоугольник 9"/>
          <p:cNvSpPr/>
          <p:nvPr/>
        </p:nvSpPr>
        <p:spPr>
          <a:xfrm>
            <a:off x="1206936" y="6021288"/>
            <a:ext cx="65835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28 июля (9 августа) 1895 - 22 июля</a:t>
            </a:r>
            <a:r>
              <a:rPr lang="ru-RU" sz="2400" dirty="0"/>
              <a:t> </a:t>
            </a:r>
            <a:r>
              <a:rPr lang="ru-RU" sz="2400" dirty="0" smtClean="0"/>
              <a:t>1958 (62 года)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44083"/>
            <a:ext cx="4176464" cy="509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71" y="332656"/>
            <a:ext cx="90990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Н.А.Тэффи (24 апреля (6 мая) 1872 - 6 октября 1952 80 лет)</a:t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610" y="153458"/>
            <a:ext cx="2413877" cy="305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42" y="307971"/>
            <a:ext cx="244827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18529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  <a:sp3d>
            <a:bevelT prst="slope"/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2121394" cy="303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047" y="3537763"/>
            <a:ext cx="2160364" cy="297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035299" cy="29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Below"/>
            <a:lightRig rig="threePt" dir="t"/>
          </a:scene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Примерный план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8326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Олечка – честная жена.</a:t>
            </a:r>
          </a:p>
          <a:p>
            <a:r>
              <a:rPr lang="ru-RU" sz="2800" dirty="0" smtClean="0">
                <a:latin typeface="Comic Sans MS" pitchFamily="66" charset="0"/>
              </a:rPr>
              <a:t>Встреча с роковым воротничком.</a:t>
            </a:r>
          </a:p>
          <a:p>
            <a:r>
              <a:rPr lang="ru-RU" sz="2800" dirty="0" smtClean="0">
                <a:latin typeface="Comic Sans MS" pitchFamily="66" charset="0"/>
              </a:rPr>
              <a:t>Покупки воротничка: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Кофточка;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Башмаки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Шляпка, пояс и перчатки;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omic Sans MS" pitchFamily="66" charset="0"/>
              </a:rPr>
              <a:t>Диван. </a:t>
            </a:r>
          </a:p>
          <a:p>
            <a:pPr marL="514350" indent="-514350"/>
            <a:r>
              <a:rPr lang="ru-RU" sz="2800" dirty="0" smtClean="0">
                <a:latin typeface="Comic Sans MS" pitchFamily="66" charset="0"/>
              </a:rPr>
              <a:t>Власть воротничка усиливается.</a:t>
            </a:r>
          </a:p>
          <a:p>
            <a:pPr marL="514350" indent="-514350"/>
            <a:r>
              <a:rPr lang="ru-RU" sz="2800" dirty="0" smtClean="0">
                <a:latin typeface="Comic Sans MS" pitchFamily="66" charset="0"/>
              </a:rPr>
              <a:t>Олечка и воротничок на вечере.</a:t>
            </a:r>
          </a:p>
          <a:p>
            <a:pPr marL="514350" indent="-514350"/>
            <a:r>
              <a:rPr lang="ru-RU" sz="2800" dirty="0" smtClean="0">
                <a:latin typeface="Comic Sans MS" pitchFamily="66" charset="0"/>
              </a:rPr>
              <a:t>Выяснение отношений с мужем.</a:t>
            </a:r>
          </a:p>
          <a:p>
            <a:pPr marL="514350" indent="-514350"/>
            <a:r>
              <a:rPr lang="ru-RU" sz="2800" dirty="0" smtClean="0">
                <a:latin typeface="Comic Sans MS" pitchFamily="66" charset="0"/>
              </a:rPr>
              <a:t>Олечка без воротничка. 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45624" cy="59766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Сатира</a:t>
            </a: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(лат. </a:t>
            </a:r>
            <a:r>
              <a:rPr lang="ru-RU" sz="2800" i="1" dirty="0" err="1" smtClean="0">
                <a:latin typeface="Comic Sans MS" pitchFamily="66" charset="0"/>
              </a:rPr>
              <a:t>satira</a:t>
            </a:r>
            <a:r>
              <a:rPr lang="ru-RU" sz="2800" dirty="0" smtClean="0">
                <a:latin typeface="Comic Sans MS" pitchFamily="66" charset="0"/>
              </a:rPr>
              <a:t>) — проявление комического в искусстве, представляющее собой поэтическое унизительное обличение явлений при помощи различных комических средств: сарказма, иронии, гиперболы, гротеска, аллегории, пародии и др.</a:t>
            </a: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Юмор</a:t>
            </a:r>
            <a:r>
              <a:rPr lang="ru-RU" sz="2800" dirty="0" smtClean="0">
                <a:latin typeface="Comic Sans MS" pitchFamily="66" charset="0"/>
              </a:rPr>
              <a:t> — интеллектуальная способность подмечать в явлениях их комические стороны. Чувство юмора связано с умением субъекта обнаруживать противоречия в окружающем мире.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omic Sans MS" pitchFamily="66" charset="0"/>
              </a:rPr>
              <a:t>Домашнее задание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Подготовить художественный пересказ рассказа Тэффи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71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Воротничковая жизнь  Олечки Розовой.  Рассказ Тэффи «Жизнь и воротник»</vt:lpstr>
      <vt:lpstr>«Жизнь и воротник»</vt:lpstr>
      <vt:lpstr>М.М.Зощенко:  «Ее считают самой занимательной и «смешной» писательницей и в длинную дорогу непременно берут томик ее рассказов»</vt:lpstr>
      <vt:lpstr>Н.А.Тэффи (24 апреля (6 мая) 1872 - 6 октября 1952 80 лет) </vt:lpstr>
      <vt:lpstr>Слайд 5</vt:lpstr>
      <vt:lpstr>Примерный план</vt:lpstr>
      <vt:lpstr>Слайд 7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Воротничковая жизнь  Олечки Розовой.  Рассказ Тэффи «Жизнь и воротник»</dc:title>
  <dc:creator>я</dc:creator>
  <cp:lastModifiedBy>я</cp:lastModifiedBy>
  <cp:revision>7</cp:revision>
  <dcterms:created xsi:type="dcterms:W3CDTF">2011-11-06T08:55:00Z</dcterms:created>
  <dcterms:modified xsi:type="dcterms:W3CDTF">2011-11-06T10:01:58Z</dcterms:modified>
</cp:coreProperties>
</file>