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7" r:id="rId6"/>
    <p:sldId id="268" r:id="rId7"/>
    <p:sldId id="262" r:id="rId8"/>
    <p:sldId id="263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8" r:id="rId22"/>
    <p:sldId id="289" r:id="rId23"/>
    <p:sldId id="290" r:id="rId24"/>
    <p:sldId id="287" r:id="rId25"/>
    <p:sldId id="282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9DCF5-6BDC-4F6D-A8B0-C06B46B697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A8565-72B0-4AA6-9CD2-4C8576FB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portfotograf.ru/sport.php?img=sport/upload/Track_and_Field;Athletics/Track_and_Field;Athletics_14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portfotograf.ru/sport.php?img=sport/upload/Track_and_Field;Athletics/Track_and_Field;Athletics_17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portfotograf.ru/sport.php?img=sport/upload/Davis_Cup/Davis_Cup_0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portfotograf.ru/sport.php?img=sport/upload/Memorial_of;Brothers_Znamenskih/Memorial_05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portfotograf.ru/sport.php?img=sport/upload/Synchronous_swimming/Synchronous_swimming_02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portfotograf.ru/sport.php?img=sport/upload/Speed_Skating/Speed_Skating_01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57150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ПРИЧАСТИЯ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ПОЛНЫЕ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КРАТКИЕ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6436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ПРИЛАГАТЕЛЬНЫЕ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ОГРОМНОЕ ЖЕЛАНИЕ             -----               ЖЕЛАНИЕ ОГРОМНО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СИЛЬНЫЕ РЕБЯТА                     -----               РЕБЯТА СИЛЬНЫ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ЛОВКИЕ РЕБЯТА                          -----                РЕБЯТА ЛОВКИ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ТВЕРДАЯ ВОЛЯ                            -----               ВОЛЯ  ТВЕРДА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ЮНЫЙ ЗАДОР                              -----                ЗАДОР  ЮН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ВЕЛИКАЯ ПОБЕДА                     -----                 ПОБЕДА  ВЕЛИКА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6436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ПРИЛАГАТЕЛЬНЫЕ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ОГРОМ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ОЕ ЖЕЛАНИЕ             -----               ЖЕЛАНИЕ ОГРОМ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СИЛЬ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ЫЕ РЕБЯТА                     -----               РЕБЯТА СИЛЬ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Ы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ЛОВ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ИЕ РЕБЯТА                          -----                РЕБЯТА ЛОВКИ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ТВЕРДАЯ ВОЛЯ                            -----               ВОЛЯ  ТВЕРДА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Ю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ЫЙ ЗАДОР                              -----                ЗАДОР  Ю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ВЕЛИКАЯ ПОБЕДА                     -----                 ПОБЕДА  ВЕЛИКА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3" name="Picture 2" descr="660034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79"/>
            <a:ext cx="5715040" cy="51435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 ПОНИМАЕШЬ, ЧТО ТЕБЯ НЕ ДОЛЖНО БЫТЬ СРЕДИ ПРОИГРАВШИХ СПОРТСМЕНОВ…ТЫ ДОЛЖНА БЫТЬ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ПЕРВОЙ. НА ТЕБЯ НАДЕЮТСЯ, В ТЕБЯ ВЕРЯТ! ЕЩЕ ОДИН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РЫВОК И…ПОБЕДА!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 НЕ ЗНАЕШЬ ПРО УСТАНОВЛЕННЫЙ РЕКОРД, ЕЩЕ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ДАСТ О СЕБЕ ЗНАТЬ ТРАВМИРОВАННОЕ КОЛЕНО… НО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НЕПОВТОРИМОЕ ЧУВСТВО – БЫТЬ ПЕРВОЙ!.... ВСЕ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 ТУМАНЕ: РЕВУЩИЕ БОЛЕЛЬЩИКИ, ПОЗДРАВЛЕНИЯ ТРЕНЕРОВ… И ДАЖЕ СКРЫТАЯ ЗАВИСТЬ СОПЕРНИКОВ.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 ТЫ СЧАСТЛИВА! ТЫ ОПРАВДАЛА ВОЗЛОЖЕННЫЕ НА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ТЕБЯ НАДЕЖДЫ,  И ТОБОЙ ГОРДИТСЯ СТРАНА!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797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ПРИЧАСТИЯ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ПРОИГРАВШИЕ  СПОРТСМЕНЫ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УСТАНОВЛЕННЫЙ РЕКОРД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ТРАВМИРОВАННОЕ КОЛЕНО                 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НЕПОВТОРИМОЕ ЧУВСТВО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РЕВУЩИЕ БОЛЕЛЬЩИКИ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СКРЫТАЯ ЗАВИСТЬ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ВОЗЛОЖЕННЫЕ НАДЕЖДЫ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проигравшие спортсмены  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установленный рекорд -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рекорд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установлен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травмированное колено  -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травмировано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неповторимое чувство  -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травмировано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ревущие болельщики   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скрытая зависть  -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скрыта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возложенный надежды  -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надежды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возложены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ый рекорд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рекорд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установл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травмирова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ое колено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травмирова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неповтор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ое чувство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неповтор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скры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ая зависть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скры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возлож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ые надежды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надежды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возлож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выбранный маршрут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созданная команда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поставленные рекорды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нанесенная травма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согнутое колено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выигранный матч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заполненные трибуны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НАКЛОНЫ ГОЛОВЫ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исходное положение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плечи расправлены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спина прямая, руки согнуты в локтях,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кисти рук на поясе. Ноги на ширине плеч.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На счет раз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начаты наклоны головы влево.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На счет два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исходное положение.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На счет три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продолжены наклоны вправо.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На счет четыре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исходное положение.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9DCA9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542763" cy="48577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гкая атлетика Вызов России 1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857232"/>
            <a:ext cx="6357982" cy="50720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C9E31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6715172" cy="54292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D039D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857232"/>
            <a:ext cx="6215106" cy="485778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838976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60B991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6278"/>
            <a:ext cx="6572296" cy="52489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451555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DF38C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63763"/>
            <a:ext cx="6715172" cy="547988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559824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45BE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786610" cy="500066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DF38C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63763"/>
            <a:ext cx="6715172" cy="547988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98D288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85794"/>
            <a:ext cx="5072098" cy="54292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гкая атлетика Вызов России 17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785794"/>
            <a:ext cx="5572164" cy="50720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игурное катание 0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621510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бок Дэвиса 01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628654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мориал 0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642918"/>
            <a:ext cx="692948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нхронное плавание 0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6072230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ькобежный спорт 01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85794"/>
            <a:ext cx="5429288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СПОРТ В НАШЕЙ ЖИЗНИ ГОРДО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		ВСТУПАЕТ В СВОИ ПРАВА.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ОГРОМНЫМ ЖЕЛАНЬЕМ, СТРЕМЛЕНЬЕМ К РЕКОРДАМ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ВСТРЕЧАЕТ ЕГО ДЕТВОРА!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РЕБЯТАМ СИЛЬНЫМ И ЛОВКИМ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СО СПОРТОМ ВСЕГДА ПО ПУТИ.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ИХ НЕ СТРАШАТ ТРЕНИРОВКИ,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ВСЕ ТРУДНОСТИ СМОГУТ ПРОЙТИ!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СПОРТ – ЭТО ТВЕРДАЯ ВОЛЯ, СО СТРАХОМ СРАЖЕНЬЕ,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ЭТО ЮНЫЙ ЗАДОР, ПОРАЖЕНЬЯ МОМЕНТ.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ЭТО ВЕЛИКОЙ ПОБЕДЫ МГНОВЕНЬЕ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И НА ВОПРОСЫ К ЗДОРОВЬЮ ОТВЕТ!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32</Words>
  <Application>Microsoft Office PowerPoint</Application>
  <PresentationFormat>Экран (4:3)</PresentationFormat>
  <Paragraphs>10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ПРИЧАСТИЯ  ПОЛНЫЕ  И  КРАТКИЕ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СПОРТ В НАШЕЙ ЖИЗНИ ГОРДО    ВСТУПАЕТ В СВОИ ПРАВА.   ОГРОМНЫМ ЖЕЛАНЬЕМ, СТРЕМЛЕНЬЕМ К РЕКОРДАМ   ВСТРЕЧАЕТ ЕГО ДЕТВОРА!   РЕБЯТАМ СИЛЬНЫМ И ЛОВКИМ   СО СПОРТОМ ВСЕГДА ПО ПУТИ.   ИХ НЕ СТРАШАТ ТРЕНИРОВКИ,   ВСЕ ТРУДНОСТИ СМОГУТ ПРОЙТИ!   СПОРТ – ЭТО ТВЕРДАЯ ВОЛЯ, СО СТРАХОМ СРАЖЕНЬЕ,   ЭТО ЮНЫЙ ЗАДОР, ПОРАЖЕНЬЯ МОМЕНТ.   ЭТО ВЕЛИКОЙ ПОБЕДЫ МГНОВЕНЬЕ   И НА ВОПРОСЫ К ЗДОРОВЬЮ ОТВЕТ!  </vt:lpstr>
      <vt:lpstr>                      ПРИЛАГАТЕЛЬНЫЕ          ОГРОМНОЕ ЖЕЛАНИЕ             -----               ЖЕЛАНИЕ ОГРОМНО         СИЛЬНЫЕ РЕБЯТА                     -----               РЕБЯТА СИЛЬНЫ        ЛОВКИЕ РЕБЯТА                          -----                РЕБЯТА ЛОВКИ            ТВЕРДАЯ ВОЛЯ                            -----               ВОЛЯ  ТВЕРДА          ЮНЫЙ ЗАДОР                              -----                ЗАДОР  ЮН         ВЕЛИКАЯ ПОБЕДА                     -----                 ПОБЕДА  ВЕЛИКА    </vt:lpstr>
      <vt:lpstr>                      ПРИЛАГАТЕЛЬНЫЕ          ОГРОМНОЕ ЖЕЛАНИЕ             -----               ЖЕЛАНИЕ ОГРОМНО         СИЛЬНЫЕ РЕБЯТА                     -----               РЕБЯТА СИЛЬНЫ        ЛОВКИЕ РЕБЯТА                          -----                РЕБЯТА ЛОВКИ            ТВЕРДАЯ ВОЛЯ                            -----               ВОЛЯ  ТВЕРДА          ЮНЫЙ ЗАДОР                              -----                ЗАДОР  ЮН         ВЕЛИКАЯ ПОБЕДА                     -----                 ПОБЕДА  ВЕЛИКА    </vt:lpstr>
      <vt:lpstr>Презентация PowerPoint</vt:lpstr>
      <vt:lpstr>ТЫ ПОНИМАЕШЬ, ЧТО ТЕБЯ НЕ ДОЛЖНО БЫТЬ СРЕДИ ПРОИГРАВШИХ СПОРТСМЕНОВ…ТЫ ДОЛЖНА БЫТЬ  ПЕРВОЙ. НА ТЕБЯ НАДЕЮТСЯ, В ТЕБЯ ВЕРЯТ! ЕЩЕ ОДИН  РЫВОК И…ПОБЕДА! ПОКА НЕ ЗНАЕШЬ ПРО УСТАНОВЛЕННЫЙ РЕКОРД, ЕЩЕ  ДАСТ О СЕБЕ ЗНАТЬ ТРАВМИРОВАННОЕ КОЛЕНО… НО  ЭТО НЕПОВТОРИМОЕ ЧУВСТВО – БЫТЬ ПЕРВОЙ!.... ВСЕ  КАК В ТУМАНЕ: РЕВУЩИЕ БОЛЕЛЬЩИКИ, ПОЗДРАВЛЕНИЯ ТРЕНЕРОВ… И ДАЖЕ СКРЫТАЯ ЗАВИСТЬ СОПЕРНИКОВ.  НО ТЫ СЧАСТЛИВА! ТЫ ОПРАВДАЛА ВОЗЛОЖЕННЫЕ НА  ТЕБЯ НАДЕЖДЫ,  И ТОБОЙ ГОРДИТСЯ СТРАНА!</vt:lpstr>
      <vt:lpstr>                          ПРИЧАСТИЯ   ПРОИГРАВШИЕ  СПОРТСМЕНЫ      УСТАНОВЛЕННЫЙ РЕКОРД      ТРАВМИРОВАННОЕ КОЛЕНО                        НЕПОВТОРИМОЕ ЧУВСТВО   РЕВУЩИЕ БОЛЕЛЬЩИКИ   СКРЫТАЯ ЗАВИСТЬ   ВОЗЛОЖЕННЫЕ НАДЕЖДЫ</vt:lpstr>
      <vt:lpstr>проигравшие спортсмены  ?  установленный рекорд -    рекорд установлен  травмированное колено  -  колено травмировано  неповторимое чувство  -  чувство травмировано  ревущие болельщики   ?  скрытая зависть  -  зависть скрыта  возложенный надежды  -  надежды возложены</vt:lpstr>
      <vt:lpstr>установленный рекорд         рекорд установлен  травмированное колено       колено травмировано  неповторимое чувство         чувство неповторимо  скрытая зависть                    зависть скрыта  возложенные надежды         надежды возложены </vt:lpstr>
      <vt:lpstr>выбранный маршрут  созданная команда  поставленные рекорды  нанесенная травма  согнутое колено  выигранный матч  заполненные трибуны </vt:lpstr>
      <vt:lpstr>НАКЛОНЫ ГОЛОВЫ  исходное положение: плечи расправлены спина прямая, руки согнуты в локтях, кисти рук на поясе. Ноги на ширине плеч.  На счет раз: начаты наклоны головы влево.  На счет два: исходное положение.  На счет три: продолжены наклоны вправо.  На счет четыре: исходное положение.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Рябинина Н.В.</cp:lastModifiedBy>
  <cp:revision>17</cp:revision>
  <dcterms:created xsi:type="dcterms:W3CDTF">2008-12-15T20:26:42Z</dcterms:created>
  <dcterms:modified xsi:type="dcterms:W3CDTF">2013-02-08T13:07:14Z</dcterms:modified>
</cp:coreProperties>
</file>