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3551-BE9D-46C3-8687-6BD96B2456D9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36F46-DD30-406D-9579-FD202EEAF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6F46-DD30-406D-9579-FD202EEAFF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5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5306-AFB7-4399-8EFC-F51AD4E581F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9752-4883-489D-8C47-D3C468F64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B891-24C3-4C7F-9A4A-26316444A6E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739B-1145-4C3F-8BD3-47C209E31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6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FE83-23CF-47E5-8A78-1F09541AB2F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0936-E889-4949-AA4A-E89045F5F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3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5298-3917-4F18-8FAF-512C481D098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7C0E-4408-4AEF-ACBF-6335D6FF6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2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27E6-25F6-43B4-B70B-24DC55454B5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EDE5-C4D7-4E98-979A-4023CFB0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8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E140-5F36-4968-A77B-6BF77EBB0CF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FA14-5D9D-4BFA-A468-58BC1AB2E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4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F76F-3AC8-42AC-88A8-4546FAD5675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0476-41E3-4813-BBF5-18142E3CB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6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1343-2D7E-44F6-86C0-5329C98D068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0F5D-29DC-4BFC-98BB-CA08BFD19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275B-8F07-492B-9792-E5C68D2B5F7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7FE7-FF84-4581-9B36-2F7309A42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4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B8AD-8D13-44A3-A73E-603728EA0AD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45FD-8918-43AC-8D9F-A6D3688F1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2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29A2-28B3-4F13-B503-C077737FDD9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0321-D031-44F8-9EAC-309DADD50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5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C9509-EF15-4329-83C1-1A22211638B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E0AD4-3259-4AE3-B75E-4F1389856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4" r:id="rId5"/>
    <p:sldLayoutId id="2147483705" r:id="rId6"/>
    <p:sldLayoutId id="2147483709" r:id="rId7"/>
    <p:sldLayoutId id="2147483710" r:id="rId8"/>
    <p:sldLayoutId id="2147483711" r:id="rId9"/>
    <p:sldLayoutId id="2147483706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ades\Documents\&#1064;&#1082;&#1086;&#1083;&#1072;\&#1055;&#1088;&#1086;&#1077;&#1082;&#1090;%20&#1055;&#1083;&#1072;&#1085;&#1077;&#1088;\VID_20150316_142716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60375"/>
          </a:xfrm>
        </p:spPr>
        <p:txBody>
          <a:bodyPr/>
          <a:lstStyle/>
          <a:p>
            <a:r>
              <a:rPr lang="ru-RU" altLang="ru-RU" sz="2000" smtClean="0"/>
              <a:t>Проект по предмету Технология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5175" y="4365625"/>
            <a:ext cx="6400800" cy="950913"/>
          </a:xfrm>
        </p:spPr>
        <p:txBody>
          <a:bodyPr/>
          <a:lstStyle/>
          <a:p>
            <a:pPr algn="r"/>
            <a:r>
              <a:rPr lang="ru-RU" altLang="ru-RU" smtClean="0"/>
              <a:t>Авторский коллектив:</a:t>
            </a:r>
          </a:p>
          <a:p>
            <a:pPr algn="r"/>
            <a:r>
              <a:rPr lang="ru-RU" altLang="ru-RU" smtClean="0"/>
              <a:t>Анисимов Даниил, Васильев Сергей, Горнак Ярослав</a:t>
            </a:r>
          </a:p>
        </p:txBody>
      </p:sp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684213" y="33337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Муниципальное бюджетное общеобразовательное учреждение</a:t>
            </a:r>
            <a:br>
              <a:rPr lang="ru-RU" altLang="ru-RU" sz="2000">
                <a:solidFill>
                  <a:srgbClr val="FFFFFF"/>
                </a:solidFill>
              </a:rPr>
            </a:br>
            <a:r>
              <a:rPr lang="ru-RU" altLang="ru-RU" sz="2000">
                <a:solidFill>
                  <a:srgbClr val="FFFFFF"/>
                </a:solidFill>
              </a:rPr>
              <a:t>средняя общеобразовательная школа № 20 пос. Зеленый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768" y="2204864"/>
            <a:ext cx="8636000" cy="165618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Исследование подъемной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силы крыла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примере модели планера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8" name="Подзаголовок 2"/>
          <p:cNvSpPr txBox="1">
            <a:spLocks/>
          </p:cNvSpPr>
          <p:nvPr/>
        </p:nvSpPr>
        <p:spPr bwMode="auto">
          <a:xfrm>
            <a:off x="2035175" y="5300663"/>
            <a:ext cx="6400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>
              <a:buFont typeface="Symbol" pitchFamily="18" charset="2"/>
              <a:buNone/>
            </a:pPr>
            <a:r>
              <a:rPr lang="ru-RU" altLang="ru-RU" sz="2000">
                <a:solidFill>
                  <a:srgbClr val="0070C0"/>
                </a:solidFill>
              </a:rPr>
              <a:t>Руководитель: Андреев В.И.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85" y="668986"/>
            <a:ext cx="3962676" cy="566404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5580063" y="620713"/>
            <a:ext cx="3906837" cy="785812"/>
          </a:xfrm>
        </p:spPr>
        <p:txBody>
          <a:bodyPr/>
          <a:lstStyle/>
          <a:p>
            <a:pPr algn="l"/>
            <a:r>
              <a:rPr lang="ru-RU" altLang="ru-RU" smtClean="0"/>
              <a:t>Практика</a:t>
            </a:r>
          </a:p>
        </p:txBody>
      </p:sp>
      <p:sp>
        <p:nvSpPr>
          <p:cNvPr id="17412" name="Объект 1"/>
          <p:cNvSpPr txBox="1">
            <a:spLocks/>
          </p:cNvSpPr>
          <p:nvPr/>
        </p:nvSpPr>
        <p:spPr bwMode="auto">
          <a:xfrm>
            <a:off x="5219700" y="3357563"/>
            <a:ext cx="3600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r>
              <a:rPr lang="ru-RU" altLang="ru-RU" sz="2000"/>
              <a:t>Крыло и стабилизаторы планера оклеены бумагой</a:t>
            </a:r>
          </a:p>
          <a:p>
            <a:r>
              <a:rPr lang="ru-RU" altLang="ru-RU" sz="2000"/>
              <a:t>Осталось собрать модель.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04132"/>
            <a:ext cx="6423434" cy="496855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Объект 1"/>
          <p:cNvSpPr txBox="1">
            <a:spLocks/>
          </p:cNvSpPr>
          <p:nvPr/>
        </p:nvSpPr>
        <p:spPr bwMode="auto">
          <a:xfrm>
            <a:off x="569913" y="5732463"/>
            <a:ext cx="8208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/>
            <a:r>
              <a:rPr lang="ru-RU" altLang="ru-RU" sz="3600"/>
              <a:t>К испытаниям готовы!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_20150316_14271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196752"/>
            <a:ext cx="5188130" cy="27363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900113" y="333375"/>
            <a:ext cx="7488237" cy="785813"/>
          </a:xfrm>
        </p:spPr>
        <p:txBody>
          <a:bodyPr/>
          <a:lstStyle/>
          <a:p>
            <a:r>
              <a:rPr lang="ru-RU" altLang="ru-RU" smtClean="0"/>
              <a:t>Выводы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827088" y="4149725"/>
            <a:ext cx="7777162" cy="25193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Подъемная сила создается специальной геометрией крыла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углом ориентации крыла к воздушному потоку – углом атаки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Мы создали свою первую модель планера. Мы поняли – как он летает. Мы знаем – как его улучшить. Мы научились работать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 команде, распределяя технологические операции.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 smtClean="0"/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dirty="0" smtClean="0"/>
              <a:t>АВИАЦИЯ – ЭТО ЗДОРОВО!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827088" y="2997200"/>
            <a:ext cx="7661275" cy="3451225"/>
          </a:xfrm>
        </p:spPr>
        <p:txBody>
          <a:bodyPr/>
          <a:lstStyle/>
          <a:p>
            <a:r>
              <a:rPr lang="en-US" altLang="ru-RU" sz="1600" smtClean="0"/>
              <a:t>http://www.old.skolas.lv/lv/r10vs/M%C4%81c%C4%ABbu_materi%C4%81li/Mcbu%20materili%20skolnieki/Snicarevs_10b/text4.html</a:t>
            </a:r>
            <a:endParaRPr lang="ru-RU" altLang="ru-RU" sz="1600" smtClean="0"/>
          </a:p>
          <a:p>
            <a:endParaRPr lang="ru-RU" altLang="ru-RU" sz="1600" smtClean="0"/>
          </a:p>
          <a:p>
            <a:r>
              <a:rPr lang="en-US" altLang="ru-RU" sz="1600" smtClean="0"/>
              <a:t>https://ru.wikipedia.org/wiki/%C6%F3%EA%EE%E2%F1%EA%E8%E9,_%CD%E8%EA%EE%EB%E0%E9_%C5%E3%EE%F0%EE%E2%E8%F7</a:t>
            </a:r>
            <a:endParaRPr lang="ru-RU" altLang="ru-RU" sz="1600" smtClean="0"/>
          </a:p>
          <a:p>
            <a:endParaRPr lang="ru-RU" altLang="ru-RU" sz="1600" smtClean="0"/>
          </a:p>
          <a:p>
            <a:r>
              <a:rPr lang="en-US" altLang="ru-RU" sz="1600" smtClean="0"/>
              <a:t>http://phys.bspu.by/static/um/phys/meh/lekcii/lekmexpdf/lekmex_21.pdf</a:t>
            </a:r>
            <a:endParaRPr lang="ru-RU" altLang="ru-RU" sz="1600" smtClean="0"/>
          </a:p>
        </p:txBody>
      </p:sp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Материалы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116013" y="3068638"/>
            <a:ext cx="7407275" cy="3090862"/>
          </a:xfrm>
        </p:spPr>
        <p:txBody>
          <a:bodyPr/>
          <a:lstStyle/>
          <a:p>
            <a:r>
              <a:rPr lang="ru-RU" altLang="ru-RU" dirty="0" smtClean="0"/>
              <a:t>Знакомство с азами теории полета. Приобщение </a:t>
            </a:r>
            <a:br>
              <a:rPr lang="ru-RU" altLang="ru-RU" dirty="0" smtClean="0"/>
            </a:br>
            <a:r>
              <a:rPr lang="ru-RU" altLang="ru-RU" dirty="0" smtClean="0"/>
              <a:t>к огромному и увлекательному миру авиации </a:t>
            </a:r>
            <a:br>
              <a:rPr lang="ru-RU" altLang="ru-RU" dirty="0" smtClean="0"/>
            </a:br>
            <a:r>
              <a:rPr lang="ru-RU" altLang="ru-RU" dirty="0" smtClean="0"/>
              <a:t>и воздухоплавания.</a:t>
            </a:r>
          </a:p>
          <a:p>
            <a:r>
              <a:rPr lang="ru-RU" altLang="ru-RU" dirty="0" smtClean="0"/>
              <a:t>Совершенствование навыков технического моделирования, творческих способностей.</a:t>
            </a:r>
          </a:p>
          <a:p>
            <a:r>
              <a:rPr lang="ru-RU" altLang="ru-RU" dirty="0" smtClean="0"/>
              <a:t>Развитие чувства коллективизма в совместной творческой работе. 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Цели и задачи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4437063"/>
            <a:ext cx="8353425" cy="2082800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Для крыла самолета найдена наилучшая по обтекаемости форма, так </a:t>
            </a:r>
            <a:r>
              <a:rPr lang="ru-RU" dirty="0" smtClean="0"/>
              <a:t>называемый </a:t>
            </a:r>
            <a:r>
              <a:rPr lang="ru-RU" dirty="0"/>
              <a:t>профиль Жуковского, который используется при создании </a:t>
            </a:r>
            <a:r>
              <a:rPr lang="ru-RU" dirty="0" smtClean="0"/>
              <a:t>самолетов</a:t>
            </a:r>
            <a:r>
              <a:rPr lang="ru-RU" dirty="0"/>
              <a:t>. Крыло самолета имеет асимметричный профиль. В передней части оно плавно закруглено, а задняя его кромка заострена.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На крыло в полете действуют 4 силы</a:t>
            </a:r>
            <a:endParaRPr lang="ru-RU" dirty="0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r>
              <a:rPr lang="ru-RU" altLang="ru-RU" smtClean="0"/>
              <a:t>Теория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92" y="1340768"/>
            <a:ext cx="627868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4292600"/>
            <a:ext cx="7705725" cy="1584325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Работы Жуковского в области аэродинамики явились источником основных идей, на которых строится авиационная наука. Он всесторонне исследовал динамику полёта </a:t>
            </a:r>
            <a:r>
              <a:rPr lang="ru-RU" dirty="0" smtClean="0"/>
              <a:t>птиц. Жуковский </a:t>
            </a:r>
            <a:r>
              <a:rPr lang="ru-RU" dirty="0"/>
              <a:t>нашёл траектории </a:t>
            </a:r>
            <a:r>
              <a:rPr lang="ru-RU" dirty="0" smtClean="0"/>
              <a:t>полета при </a:t>
            </a:r>
            <a:r>
              <a:rPr lang="ru-RU" dirty="0"/>
              <a:t>различных условиях движения воздуха, в том числе теоретически предсказал возможность </a:t>
            </a:r>
            <a:r>
              <a:rPr lang="ru-RU" i="1" dirty="0"/>
              <a:t>мёртвой </a:t>
            </a:r>
            <a:r>
              <a:rPr lang="ru-RU" i="1" dirty="0" smtClean="0"/>
              <a:t>петли.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92696"/>
            <a:ext cx="264856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067175" y="2747963"/>
            <a:ext cx="4321175" cy="1401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Николай Егорович Жуковский</a:t>
            </a:r>
            <a:r>
              <a:rPr lang="ru-RU" dirty="0"/>
              <a:t> 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(</a:t>
            </a:r>
            <a:r>
              <a:rPr lang="ru-RU" dirty="0"/>
              <a:t> </a:t>
            </a:r>
            <a:r>
              <a:rPr lang="ru-RU" dirty="0" smtClean="0"/>
              <a:t>1847-1921)</a:t>
            </a:r>
            <a:r>
              <a:rPr lang="ru-RU" dirty="0"/>
              <a:t> 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Русский механик, создатель аэродинамики</a:t>
            </a:r>
            <a:r>
              <a:rPr lang="ru-RU" dirty="0"/>
              <a:t> как науки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827088" y="4508500"/>
            <a:ext cx="8137525" cy="2082800"/>
          </a:xfrm>
        </p:spPr>
        <p:txBody>
          <a:bodyPr/>
          <a:lstStyle/>
          <a:p>
            <a:r>
              <a:rPr lang="ru-RU" altLang="ru-RU" sz="2000" smtClean="0"/>
              <a:t>Рассмотрим профиль крыла, предложенный Н.Е. Жуковским. </a:t>
            </a:r>
            <a:br>
              <a:rPr lang="ru-RU" altLang="ru-RU" sz="2000" smtClean="0"/>
            </a:br>
            <a:r>
              <a:rPr lang="ru-RU" altLang="ru-RU" sz="2000" smtClean="0"/>
              <a:t>Длина пути воздушной массы по верхней поверхности крыла длиннее чем снизу, а значит и плотность его над крылом будет меньше – так рождается ПОДЪЕМНАЯ СИЛА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54" y="1484784"/>
            <a:ext cx="7039820" cy="252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Заголовок 1"/>
          <p:cNvSpPr txBox="1">
            <a:spLocks/>
          </p:cNvSpPr>
          <p:nvPr/>
        </p:nvSpPr>
        <p:spPr bwMode="auto">
          <a:xfrm>
            <a:off x="609600" y="49053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FFFFFF"/>
                </a:solidFill>
              </a:rPr>
              <a:t>Теория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6013" y="4797425"/>
            <a:ext cx="7570787" cy="1262063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Еще один важный параметр – УГОЛ АТАКИ, </a:t>
            </a:r>
            <a:br>
              <a:rPr lang="ru-RU" dirty="0" smtClean="0"/>
            </a:br>
            <a:r>
              <a:rPr lang="ru-RU" dirty="0" smtClean="0"/>
              <a:t>небольшой угол </a:t>
            </a:r>
            <a:r>
              <a:rPr lang="ru-RU" sz="4000" dirty="0"/>
              <a:t>α</a:t>
            </a:r>
            <a:r>
              <a:rPr lang="ru-RU" dirty="0"/>
              <a:t> , </a:t>
            </a:r>
            <a:r>
              <a:rPr lang="ru-RU" dirty="0" smtClean="0"/>
              <a:t>под которым крыло ориентируется </a:t>
            </a:r>
            <a:br>
              <a:rPr lang="ru-RU" dirty="0" smtClean="0"/>
            </a:br>
            <a:r>
              <a:rPr lang="ru-RU" dirty="0" smtClean="0"/>
              <a:t>к направлению обтекающего потока.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5" y="1556792"/>
            <a:ext cx="5669509" cy="292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457200" y="33813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FFFFFF"/>
                </a:solidFill>
              </a:rPr>
              <a:t>Теория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17" y="598103"/>
            <a:ext cx="4941576" cy="59046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5867400" y="620713"/>
            <a:ext cx="3619500" cy="785812"/>
          </a:xfrm>
        </p:spPr>
        <p:txBody>
          <a:bodyPr/>
          <a:lstStyle/>
          <a:p>
            <a:pPr algn="l"/>
            <a:r>
              <a:rPr lang="ru-RU" altLang="ru-RU" smtClean="0"/>
              <a:t>Практика</a:t>
            </a:r>
          </a:p>
        </p:txBody>
      </p:sp>
      <p:sp>
        <p:nvSpPr>
          <p:cNvPr id="14340" name="Объект 1"/>
          <p:cNvSpPr txBox="1">
            <a:spLocks/>
          </p:cNvSpPr>
          <p:nvPr/>
        </p:nvSpPr>
        <p:spPr bwMode="auto">
          <a:xfrm>
            <a:off x="5580063" y="2924175"/>
            <a:ext cx="33845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r>
              <a:rPr lang="ru-RU" altLang="ru-RU" sz="2000"/>
              <a:t>Смоделировать крыло </a:t>
            </a:r>
            <a:br>
              <a:rPr lang="ru-RU" altLang="ru-RU" sz="2000"/>
            </a:br>
            <a:r>
              <a:rPr lang="ru-RU" altLang="ru-RU" sz="2000"/>
              <a:t>с профилем Жуковского для нас, начинающих моделистов, пока не по силам. Но проверить влияние на полет УГЛА АТАКИ можно и при помощи планера </a:t>
            </a:r>
            <a:br>
              <a:rPr lang="ru-RU" altLang="ru-RU" sz="2000"/>
            </a:br>
            <a:r>
              <a:rPr lang="ru-RU" altLang="ru-RU" sz="2000"/>
              <a:t>с плоским крылом.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4194710" cy="59046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5580063" y="620713"/>
            <a:ext cx="3906837" cy="785812"/>
          </a:xfrm>
        </p:spPr>
        <p:txBody>
          <a:bodyPr/>
          <a:lstStyle/>
          <a:p>
            <a:pPr algn="l"/>
            <a:r>
              <a:rPr lang="ru-RU" altLang="ru-RU" smtClean="0"/>
              <a:t>Практика</a:t>
            </a:r>
          </a:p>
        </p:txBody>
      </p:sp>
      <p:sp>
        <p:nvSpPr>
          <p:cNvPr id="15364" name="Объект 1"/>
          <p:cNvSpPr txBox="1">
            <a:spLocks/>
          </p:cNvSpPr>
          <p:nvPr/>
        </p:nvSpPr>
        <p:spPr bwMode="auto">
          <a:xfrm>
            <a:off x="5219700" y="3357563"/>
            <a:ext cx="3600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r>
              <a:rPr lang="ru-RU" altLang="ru-RU" sz="2000"/>
              <a:t>Каркас оперения планера изготовлен из сосновых реек 5 х 5 мм</a:t>
            </a:r>
          </a:p>
          <a:p>
            <a:r>
              <a:rPr lang="ru-RU" altLang="ru-RU" sz="2000"/>
              <a:t>Фюзеляж – рейка 7 х 10 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68986"/>
            <a:ext cx="4194710" cy="566404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5580063" y="620713"/>
            <a:ext cx="3906837" cy="785812"/>
          </a:xfrm>
        </p:spPr>
        <p:txBody>
          <a:bodyPr/>
          <a:lstStyle/>
          <a:p>
            <a:pPr algn="l"/>
            <a:r>
              <a:rPr lang="ru-RU" altLang="ru-RU" smtClean="0"/>
              <a:t>Практика</a:t>
            </a:r>
          </a:p>
        </p:txBody>
      </p:sp>
      <p:sp>
        <p:nvSpPr>
          <p:cNvPr id="16388" name="Объект 1"/>
          <p:cNvSpPr txBox="1">
            <a:spLocks/>
          </p:cNvSpPr>
          <p:nvPr/>
        </p:nvSpPr>
        <p:spPr bwMode="auto">
          <a:xfrm>
            <a:off x="5219700" y="3357563"/>
            <a:ext cx="3600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r>
              <a:rPr lang="ru-RU" altLang="ru-RU" sz="2000" dirty="0"/>
              <a:t>Нос планера мы выпилили из 5 мм фанеры.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1029</TotalTime>
  <Words>203</Words>
  <Application>Microsoft Office PowerPoint</Application>
  <PresentationFormat>Экран (4:3)</PresentationFormat>
  <Paragraphs>46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Проект по предмету Технология</vt:lpstr>
      <vt:lpstr>Цели и задачи проекта</vt:lpstr>
      <vt:lpstr>Теория</vt:lpstr>
      <vt:lpstr>Презентация PowerPoint</vt:lpstr>
      <vt:lpstr> </vt:lpstr>
      <vt:lpstr>Презентация PowerPoint</vt:lpstr>
      <vt:lpstr>Практика</vt:lpstr>
      <vt:lpstr>Практика</vt:lpstr>
      <vt:lpstr>Практика</vt:lpstr>
      <vt:lpstr>Практика</vt:lpstr>
      <vt:lpstr>Презентация PowerPoint</vt:lpstr>
      <vt:lpstr>Презентация PowerPoint</vt:lpstr>
      <vt:lpstr>Выводы </vt:lpstr>
      <vt:lpstr>Материалы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предмету Технология</dc:title>
  <dc:creator>Lades</dc:creator>
  <cp:lastModifiedBy>Lades</cp:lastModifiedBy>
  <cp:revision>16</cp:revision>
  <dcterms:created xsi:type="dcterms:W3CDTF">2015-03-17T06:46:45Z</dcterms:created>
  <dcterms:modified xsi:type="dcterms:W3CDTF">2015-04-08T12:40:37Z</dcterms:modified>
</cp:coreProperties>
</file>