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3E930-F452-4A5C-81AD-084CD25F09A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F9CEC-8270-4666-A672-946228670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3A9DB4-8E75-4DF1-95E0-4C50DF64DA16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39456E-CEB7-40E8-88DC-90D8B7C11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A9DB4-8E75-4DF1-95E0-4C50DF64DA16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9456E-CEB7-40E8-88DC-90D8B7C11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F3A9DB4-8E75-4DF1-95E0-4C50DF64DA16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39456E-CEB7-40E8-88DC-90D8B7C11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A9DB4-8E75-4DF1-95E0-4C50DF64DA16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9456E-CEB7-40E8-88DC-90D8B7C11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3A9DB4-8E75-4DF1-95E0-4C50DF64DA16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339456E-CEB7-40E8-88DC-90D8B7C11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A9DB4-8E75-4DF1-95E0-4C50DF64DA16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9456E-CEB7-40E8-88DC-90D8B7C11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A9DB4-8E75-4DF1-95E0-4C50DF64DA16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9456E-CEB7-40E8-88DC-90D8B7C11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A9DB4-8E75-4DF1-95E0-4C50DF64DA16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9456E-CEB7-40E8-88DC-90D8B7C11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3A9DB4-8E75-4DF1-95E0-4C50DF64DA16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9456E-CEB7-40E8-88DC-90D8B7C11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A9DB4-8E75-4DF1-95E0-4C50DF64DA16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9456E-CEB7-40E8-88DC-90D8B7C11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A9DB4-8E75-4DF1-95E0-4C50DF64DA16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9456E-CEB7-40E8-88DC-90D8B7C11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F3A9DB4-8E75-4DF1-95E0-4C50DF64DA16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339456E-CEB7-40E8-88DC-90D8B7C11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360038"/>
            <a:ext cx="5904656" cy="25853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«Юные мастерицы»</a:t>
            </a:r>
            <a:endParaRPr lang="ru-RU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MG_08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008" y="216022"/>
            <a:ext cx="2627784" cy="1751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087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008" y="2664294"/>
            <a:ext cx="2628290" cy="1752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04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30639">
            <a:off x="3959301" y="3489697"/>
            <a:ext cx="4247456" cy="283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084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2008" y="4992553"/>
            <a:ext cx="2555776" cy="1703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Первый конкурс «Приветствие»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bg2">
                    <a:lumMod val="50000"/>
                  </a:schemeClr>
                </a:solidFill>
              </a:rPr>
              <a:t>Название команды</a:t>
            </a:r>
          </a:p>
          <a:p>
            <a:r>
              <a:rPr lang="ru-RU" sz="4400" i="1" dirty="0" smtClean="0">
                <a:solidFill>
                  <a:schemeClr val="bg2">
                    <a:lumMod val="50000"/>
                  </a:schemeClr>
                </a:solidFill>
              </a:rPr>
              <a:t>Девиз команды</a:t>
            </a:r>
            <a:endParaRPr lang="ru-RU" sz="4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п\AppData\Local\Microsoft\Windows\Temporary Internet Files\Content.IE5\7C3MDQOH\MC900437733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806497">
            <a:off x="3965614" y="2627253"/>
            <a:ext cx="4118845" cy="4111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п\AppData\Local\Microsoft\Windows\Temporary Internet Files\Content.IE5\QO58UME9\MP900405276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3585592"/>
            <a:ext cx="3272408" cy="32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Второй конкурс </a:t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«ниточка - иголочка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4" descr="C:\Users\ап\AppData\Local\Microsoft\Windows\Temporary Internet Files\Content.IE5\BOEIZG46\MC90043244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559617">
            <a:off x="4958873" y="3597301"/>
            <a:ext cx="2890785" cy="30756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628800"/>
            <a:ext cx="6944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Задание: за 5 минут пришить как можно больше пуговиц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ап\AppData\Local\Microsoft\Windows\Temporary Internet Files\Content.IE5\BOEIZG46\MC900252375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708920"/>
            <a:ext cx="4032448" cy="383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333" y="620688"/>
            <a:ext cx="6729727" cy="9233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Сказочный конкурс</a:t>
            </a:r>
            <a:endParaRPr lang="ru-RU" sz="54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700808"/>
            <a:ext cx="9267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Задание: отгадать загадки 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о сказочных персонажах или артефактах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ап\AppData\Local\Microsoft\Windows\Temporary Internet Files\Content.IE5\7C3MDQOH\MP900449103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3928" y="3356992"/>
            <a:ext cx="2306045" cy="1829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п\AppData\Local\Microsoft\Windows\Temporary Internet Files\Content.IE5\NMSOIKMG\MC900426382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5116982"/>
            <a:ext cx="1828800" cy="1741018"/>
          </a:xfrm>
          <a:prstGeom prst="rect">
            <a:avLst/>
          </a:prstGeom>
          <a:noFill/>
        </p:spPr>
      </p:pic>
      <p:pic>
        <p:nvPicPr>
          <p:cNvPr id="3077" name="Picture 5" descr="C:\Users\ап\AppData\Local\Microsoft\Windows\Temporary Internet Files\Content.IE5\7C3MDQOH\MC900426208[1]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5029200"/>
            <a:ext cx="1741932" cy="1828800"/>
          </a:xfrm>
          <a:prstGeom prst="rect">
            <a:avLst/>
          </a:prstGeom>
          <a:noFill/>
        </p:spPr>
      </p:pic>
      <p:pic>
        <p:nvPicPr>
          <p:cNvPr id="3080" name="Picture 8" descr="C:\Users\ап\AppData\Local\Microsoft\Windows\Temporary Internet Files\Content.IE5\NMSOIKMG\MC900415614[1].wm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252536" y="4005064"/>
            <a:ext cx="1944216" cy="2506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ап\AppData\Local\Microsoft\Windows\Temporary Internet Files\Content.IE5\QO58UME9\MC900415610[1].wm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55776" y="4005064"/>
            <a:ext cx="2136028" cy="2082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C:\Users\ап\AppData\Local\Microsoft\Windows\Temporary Internet Files\Content.IE5\BOEIZG46\MC900426220[1].wm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87624" y="3717032"/>
            <a:ext cx="1827886" cy="1452067"/>
          </a:xfrm>
          <a:prstGeom prst="rect">
            <a:avLst/>
          </a:prstGeom>
          <a:noFill/>
        </p:spPr>
      </p:pic>
      <p:pic>
        <p:nvPicPr>
          <p:cNvPr id="3085" name="Picture 13" descr="C:\Users\ап\AppData\Local\Microsoft\Windows\Temporary Internet Files\Content.IE5\7C3MDQOH\MC900426230[1].wm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28184" y="3140968"/>
            <a:ext cx="1827886" cy="1361542"/>
          </a:xfrm>
          <a:prstGeom prst="rect">
            <a:avLst/>
          </a:prstGeom>
          <a:noFill/>
        </p:spPr>
      </p:pic>
      <p:pic>
        <p:nvPicPr>
          <p:cNvPr id="3079" name="Picture 7" descr="C:\Users\ап\AppData\Local\Microsoft\Windows\Temporary Internet Files\Content.IE5\7C3MDQOH\MC900415612[1].wmf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92080" y="3789040"/>
            <a:ext cx="2016224" cy="2194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Users\ап\AppData\Local\Microsoft\Windows\Temporary Internet Files\Content.IE5\QO58UME9\MC900426186[1].wmf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300192" y="4869160"/>
            <a:ext cx="1937098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Конкурс </a:t>
            </a:r>
            <a:b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«юная художница»</a:t>
            </a:r>
            <a:endParaRPr lang="ru-RU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Задание: нарисовать кота с закрытыми глазами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ап\AppData\Local\Microsoft\Windows\Temporary Internet Files\Content.IE5\NMSOIKMG\MC900349485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2996952"/>
            <a:ext cx="3650247" cy="3653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0" name="Picture 4" descr="C:\Users\ап\AppData\Local\Microsoft\Windows\Temporary Internet Files\Content.IE5\BOEIZG46\MC900432655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24544" y="2616374"/>
            <a:ext cx="4241626" cy="424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п\AppData\Local\Microsoft\Windows\Temporary Internet Files\Content.IE5\7C3MDQOH\dglxasset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55368" y="1056048"/>
            <a:ext cx="5688632" cy="5801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Конкурс </a:t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«а что я съела?»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6148536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Задание: с закрытыми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глазами определить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какой  фрукт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ты съела.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Конкурс помощников «одень сестру в школу»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36912"/>
            <a:ext cx="6940624" cy="3098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Задание: одеть участницу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с завязанными глазами.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ап\AppData\Local\Microsoft\Windows\Temporary Internet Files\Content.IE5\7C3MDQOH\MC900293952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562571">
            <a:off x="6732240" y="4653136"/>
            <a:ext cx="1808683" cy="1764792"/>
          </a:xfrm>
          <a:prstGeom prst="rect">
            <a:avLst/>
          </a:prstGeom>
          <a:noFill/>
        </p:spPr>
      </p:pic>
      <p:pic>
        <p:nvPicPr>
          <p:cNvPr id="6147" name="Picture 3" descr="C:\Users\ап\AppData\Local\Microsoft\Windows\Temporary Internet Files\Content.IE5\NMSOIKMG\MC900360107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9797843">
            <a:off x="2167596" y="4727459"/>
            <a:ext cx="1784909" cy="1805026"/>
          </a:xfrm>
          <a:prstGeom prst="rect">
            <a:avLst/>
          </a:prstGeom>
          <a:noFill/>
        </p:spPr>
      </p:pic>
      <p:pic>
        <p:nvPicPr>
          <p:cNvPr id="6148" name="Picture 4" descr="C:\Users\ап\AppData\Local\Microsoft\Windows\Temporary Internet Files\Content.IE5\QO58UME9\MC900360105[1]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9439358">
            <a:off x="4501651" y="4694137"/>
            <a:ext cx="1787652" cy="1811426"/>
          </a:xfrm>
          <a:prstGeom prst="rect">
            <a:avLst/>
          </a:prstGeom>
          <a:noFill/>
        </p:spPr>
      </p:pic>
      <p:pic>
        <p:nvPicPr>
          <p:cNvPr id="6150" name="Picture 6" descr="C:\Users\ап\AppData\Local\Microsoft\Windows\Temporary Internet Files\Content.IE5\QO58UME9\MC900237594[1].wm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382931">
            <a:off x="0" y="4509120"/>
            <a:ext cx="2344252" cy="2053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Домашнее задание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060848"/>
            <a:ext cx="6724600" cy="4394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Задание: продемонстрировать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платье, изготовленное из подручных материалов.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171" name="Picture 3" descr="C:\Users\ап\AppData\Local\Microsoft\Windows\Temporary Internet Files\Content.IE5\7C3MDQOH\MC900358819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5009998"/>
            <a:ext cx="934517" cy="1848002"/>
          </a:xfrm>
          <a:prstGeom prst="rect">
            <a:avLst/>
          </a:prstGeom>
          <a:noFill/>
        </p:spPr>
      </p:pic>
      <p:pic>
        <p:nvPicPr>
          <p:cNvPr id="7172" name="Picture 4" descr="C:\Users\ап\AppData\Local\Microsoft\Windows\Temporary Internet Files\Content.IE5\NMSOIKMG\MC900358811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4365104"/>
            <a:ext cx="793699" cy="1834286"/>
          </a:xfrm>
          <a:prstGeom prst="rect">
            <a:avLst/>
          </a:prstGeom>
          <a:noFill/>
        </p:spPr>
      </p:pic>
      <p:pic>
        <p:nvPicPr>
          <p:cNvPr id="7173" name="Picture 5" descr="C:\Users\ап\AppData\Local\Microsoft\Windows\Temporary Internet Files\Content.IE5\QO58UME9\MC900358833[1]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20272" y="3501008"/>
            <a:ext cx="900684" cy="1833372"/>
          </a:xfrm>
          <a:prstGeom prst="rect">
            <a:avLst/>
          </a:prstGeom>
          <a:noFill/>
        </p:spPr>
      </p:pic>
      <p:pic>
        <p:nvPicPr>
          <p:cNvPr id="7176" name="Picture 8" descr="C:\Users\ап\AppData\Local\Microsoft\Windows\Temporary Internet Files\Content.IE5\7C3MDQOH\MC900358805[1].wm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68344" y="1412776"/>
            <a:ext cx="734263" cy="1815998"/>
          </a:xfrm>
          <a:prstGeom prst="rect">
            <a:avLst/>
          </a:prstGeom>
          <a:noFill/>
        </p:spPr>
      </p:pic>
      <p:pic>
        <p:nvPicPr>
          <p:cNvPr id="7177" name="Picture 9" descr="C:\Users\ап\AppData\Local\Microsoft\Windows\Temporary Internet Files\Content.IE5\NMSOIKMG\MC900435432[1].wm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28184" y="0"/>
            <a:ext cx="1831975" cy="1838325"/>
          </a:xfrm>
          <a:prstGeom prst="rect">
            <a:avLst/>
          </a:prstGeom>
          <a:noFill/>
        </p:spPr>
      </p:pic>
      <p:pic>
        <p:nvPicPr>
          <p:cNvPr id="7178" name="Picture 10" descr="C:\Users\ап\AppData\Local\Microsoft\Windows\Temporary Internet Files\Content.IE5\BOEIZG46\MC900358821[1].wm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51920" y="5031943"/>
            <a:ext cx="855878" cy="1826057"/>
          </a:xfrm>
          <a:prstGeom prst="rect">
            <a:avLst/>
          </a:prstGeom>
          <a:noFill/>
        </p:spPr>
      </p:pic>
      <p:pic>
        <p:nvPicPr>
          <p:cNvPr id="7179" name="Picture 11" descr="C:\Users\ап\AppData\Local\Microsoft\Windows\Temporary Internet Files\Content.IE5\7C3MDQOH\MC900358823[1].wm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84368" y="2996952"/>
            <a:ext cx="1046074" cy="1837944"/>
          </a:xfrm>
          <a:prstGeom prst="rect">
            <a:avLst/>
          </a:prstGeom>
          <a:noFill/>
        </p:spPr>
      </p:pic>
      <p:pic>
        <p:nvPicPr>
          <p:cNvPr id="7180" name="Picture 12" descr="C:\Users\ап\AppData\Local\Microsoft\Windows\Temporary Internet Files\Content.IE5\NMSOIKMG\MC900358809[1].wmf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771800" y="4999025"/>
            <a:ext cx="580644" cy="1858975"/>
          </a:xfrm>
          <a:prstGeom prst="rect">
            <a:avLst/>
          </a:prstGeom>
          <a:noFill/>
        </p:spPr>
      </p:pic>
      <p:pic>
        <p:nvPicPr>
          <p:cNvPr id="7181" name="Picture 13" descr="C:\Users\ап\AppData\Local\Microsoft\Windows\Temporary Internet Files\Content.IE5\QO58UME9\MC900358829[1].wmf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619672" y="4509120"/>
            <a:ext cx="1018248" cy="1765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72390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Подведение итогов выступления команд</a:t>
            </a:r>
            <a:endParaRPr lang="ru-RU" sz="6000" dirty="0"/>
          </a:p>
        </p:txBody>
      </p:sp>
      <p:pic>
        <p:nvPicPr>
          <p:cNvPr id="8194" name="Picture 2" descr="C:\Users\ап\AppData\Local\Microsoft\Windows\Temporary Internet Files\Content.IE5\NMSOIKMG\MC900324124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38041">
            <a:off x="6588224" y="260648"/>
            <a:ext cx="2232248" cy="2514618"/>
          </a:xfrm>
          <a:prstGeom prst="rect">
            <a:avLst/>
          </a:prstGeom>
          <a:noFill/>
        </p:spPr>
      </p:pic>
      <p:pic>
        <p:nvPicPr>
          <p:cNvPr id="8196" name="Picture 4" descr="C:\Users\ап\AppData\Local\Microsoft\Windows\Temporary Internet Files\Content.IE5\NMSOIKMG\MC90034068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3933056"/>
            <a:ext cx="3203848" cy="2709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141</TotalTime>
  <Words>89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Первый конкурс «Приветствие»</vt:lpstr>
      <vt:lpstr>Второй конкурс  «ниточка - иголочка</vt:lpstr>
      <vt:lpstr>Слайд 4</vt:lpstr>
      <vt:lpstr>Конкурс  «юная художница»</vt:lpstr>
      <vt:lpstr>Конкурс  «а что я съела?»</vt:lpstr>
      <vt:lpstr>Конкурс помощников «одень сестру в школу»</vt:lpstr>
      <vt:lpstr>Домашнее задание</vt:lpstr>
      <vt:lpstr>Подведение итогов выступления команд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ап</dc:creator>
  <cp:lastModifiedBy>ап</cp:lastModifiedBy>
  <cp:revision>17</cp:revision>
  <dcterms:created xsi:type="dcterms:W3CDTF">2013-12-12T15:37:31Z</dcterms:created>
  <dcterms:modified xsi:type="dcterms:W3CDTF">2013-12-15T20:41:11Z</dcterms:modified>
</cp:coreProperties>
</file>