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88" r:id="rId3"/>
    <p:sldId id="289" r:id="rId4"/>
    <p:sldId id="283" r:id="rId5"/>
    <p:sldId id="291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19" autoAdjust="0"/>
    <p:restoredTop sz="94656" autoAdjust="0"/>
  </p:normalViewPr>
  <p:slideViewPr>
    <p:cSldViewPr>
      <p:cViewPr>
        <p:scale>
          <a:sx n="71" d="100"/>
          <a:sy n="71" d="100"/>
        </p:scale>
        <p:origin x="-277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6452-1B71-4746-ACFF-5D2E33F94C3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3A01-E237-4786-BDE2-FB02B11A0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6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916832"/>
            <a:ext cx="4896544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400" b="1" dirty="0" smtClean="0"/>
              <a:t>Тема урока: «Технология точения древесины на токарном станке»</a:t>
            </a:r>
          </a:p>
          <a:p>
            <a:r>
              <a:rPr lang="ru-RU" sz="2800" smtClean="0"/>
              <a:t>Часть 3</a:t>
            </a:r>
            <a:endParaRPr lang="ru-RU" sz="2800" dirty="0" smtClean="0"/>
          </a:p>
          <a:p>
            <a:pPr algn="l"/>
            <a:r>
              <a:rPr lang="ru-RU" sz="2800" b="1" dirty="0" smtClean="0"/>
              <a:t>Составил: </a:t>
            </a:r>
            <a:r>
              <a:rPr lang="ru-RU" sz="2800" dirty="0" smtClean="0"/>
              <a:t>                                                       учитель профильного труда                                                       Данильченко Н.Н.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143583"/>
            <a:ext cx="8856984" cy="6292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Урок профильного труда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Государственное бюджетное специальное (коррекционное) образовательное учреждение для обучающих, воспитанников с ограниченными возможностями здоровья общеобразовательная школа №10 </a:t>
            </a:r>
            <a:r>
              <a:rPr lang="en-US" sz="1400" dirty="0"/>
              <a:t>VIII</a:t>
            </a:r>
            <a:r>
              <a:rPr lang="ru-RU" sz="1400" dirty="0"/>
              <a:t> вида г. Белореченска Краснодарского края</a:t>
            </a:r>
          </a:p>
          <a:p>
            <a:pPr algn="ctr">
              <a:defRPr/>
            </a:pPr>
            <a:r>
              <a:rPr lang="ru-RU" sz="1400" dirty="0"/>
              <a:t>(ГБС(К)ОУ школа №10 г. Белореченска)</a:t>
            </a:r>
          </a:p>
        </p:txBody>
      </p:sp>
      <p:pic>
        <p:nvPicPr>
          <p:cNvPr id="2050" name="Picture 2" descr="D:\документы школа копия из флешкарты\1\фото на резюме\2014-02-26 10.23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524219" cy="47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17869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Ученик 8 класса </a:t>
            </a:r>
            <a:r>
              <a:rPr lang="ru-RU" b="1" dirty="0"/>
              <a:t>Мартынов Владимир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D:\мои поделки\2014-09-27 09.47.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464" y="11666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1235"/>
            <a:ext cx="3664364" cy="49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556791"/>
            <a:ext cx="4029075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305"/>
            <a:ext cx="77724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 9 класса Рябов Андрей</a:t>
            </a:r>
            <a:endParaRPr lang="ru-RU" dirty="0"/>
          </a:p>
        </p:txBody>
      </p:sp>
      <p:pic>
        <p:nvPicPr>
          <p:cNvPr id="5124" name="Picture 4" descr="D:\мои поделки\2014-03-07 09.57.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0749"/>
            <a:ext cx="4395642" cy="38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Camera\2014-09-27 10.23.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8038" y="2049302"/>
            <a:ext cx="5039884" cy="37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поделки\2014-03-19 09.04.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Подведение итогов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Анализ самостоятельной работы учащихся;</a:t>
            </a:r>
          </a:p>
          <a:p>
            <a:r>
              <a:rPr lang="ru-RU" dirty="0" smtClean="0"/>
              <a:t>Разбор типичных ошибок учащихся;</a:t>
            </a:r>
          </a:p>
          <a:p>
            <a:r>
              <a:rPr lang="ru-RU" dirty="0" smtClean="0"/>
              <a:t>Обсуждение причин, допущенных ошибок и способов их устранения;</a:t>
            </a:r>
          </a:p>
          <a:p>
            <a:r>
              <a:rPr lang="ru-RU" dirty="0" smtClean="0"/>
              <a:t>Сообщение учащимся о достижении целей занятия, показ и характеристика лучших деталей;</a:t>
            </a:r>
          </a:p>
          <a:p>
            <a:r>
              <a:rPr lang="ru-RU" dirty="0" smtClean="0"/>
              <a:t>Объективная оценка работы каждого учащегося;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Учебник «Столярное дело» А.Н. Перелетов, П.М. Лебедев, Л.С. </a:t>
            </a:r>
            <a:r>
              <a:rPr lang="ru-RU" dirty="0" err="1" smtClean="0"/>
              <a:t>Сековец</a:t>
            </a:r>
            <a:r>
              <a:rPr lang="ru-RU" dirty="0" smtClean="0"/>
              <a:t>; Гуманитарный издательский центр ВЛПДОС (Коррекционная педагогика) 2010</a:t>
            </a:r>
          </a:p>
          <a:p>
            <a:r>
              <a:rPr lang="ru-RU" dirty="0" smtClean="0"/>
              <a:t>Лабораторно-практические работы по техническому труду; В. А. Перов; М. «Просвещение», 1983</a:t>
            </a:r>
          </a:p>
          <a:p>
            <a:r>
              <a:rPr lang="ru-RU" dirty="0" smtClean="0"/>
              <a:t>Учебные задания по труду Н. Ф. </a:t>
            </a:r>
            <a:r>
              <a:rPr lang="ru-RU" dirty="0" err="1" smtClean="0"/>
              <a:t>Якубин</a:t>
            </a:r>
            <a:r>
              <a:rPr lang="ru-RU" dirty="0" smtClean="0"/>
              <a:t>, М. «Просвещение» 1991</a:t>
            </a:r>
          </a:p>
          <a:p>
            <a:r>
              <a:rPr lang="ru-RU" dirty="0" smtClean="0"/>
              <a:t>Столярное дело, Б. А. Журавлев, М. «Просвещение»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577</TotalTime>
  <Words>190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Урок профильного труда</vt:lpstr>
      <vt:lpstr>Ученик 8 класса Мартынов Владимир    </vt:lpstr>
      <vt:lpstr>Презентация PowerPoint</vt:lpstr>
      <vt:lpstr>Ученик 9 класса Рябов Андрей</vt:lpstr>
      <vt:lpstr>Презентация PowerPoint</vt:lpstr>
      <vt:lpstr>Подведение итогов занятий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6 классе</dc:title>
  <dc:creator>Я</dc:creator>
  <cp:lastModifiedBy>User</cp:lastModifiedBy>
  <cp:revision>97</cp:revision>
  <dcterms:created xsi:type="dcterms:W3CDTF">2013-11-01T17:17:02Z</dcterms:created>
  <dcterms:modified xsi:type="dcterms:W3CDTF">2015-04-14T01:29:47Z</dcterms:modified>
</cp:coreProperties>
</file>