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0" r:id="rId3"/>
    <p:sldId id="271" r:id="rId4"/>
    <p:sldId id="276" r:id="rId5"/>
    <p:sldId id="272" r:id="rId6"/>
    <p:sldId id="273" r:id="rId7"/>
    <p:sldId id="274" r:id="rId8"/>
    <p:sldId id="275" r:id="rId9"/>
    <p:sldId id="277" r:id="rId10"/>
    <p:sldId id="278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19" autoAdjust="0"/>
    <p:restoredTop sz="94656" autoAdjust="0"/>
  </p:normalViewPr>
  <p:slideViewPr>
    <p:cSldViewPr>
      <p:cViewPr>
        <p:scale>
          <a:sx n="71" d="100"/>
          <a:sy n="71" d="100"/>
        </p:scale>
        <p:origin x="-2772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6452-1B71-4746-ACFF-5D2E33F94C3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3A01-E237-4786-BDE2-FB02B11A0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6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3A01-E237-4786-BDE2-FB02B11A08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916832"/>
            <a:ext cx="4896544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400" b="1" dirty="0" smtClean="0"/>
              <a:t>Тема урока: «Технология точения древесины на токарном станке»</a:t>
            </a:r>
          </a:p>
          <a:p>
            <a:r>
              <a:rPr lang="ru-RU" sz="2800" smtClean="0"/>
              <a:t>Часть 2</a:t>
            </a:r>
            <a:endParaRPr lang="ru-RU" sz="2800" dirty="0" smtClean="0"/>
          </a:p>
          <a:p>
            <a:pPr algn="l"/>
            <a:r>
              <a:rPr lang="ru-RU" sz="2800" b="1" dirty="0" smtClean="0"/>
              <a:t>Составил: </a:t>
            </a:r>
            <a:r>
              <a:rPr lang="ru-RU" sz="2800" dirty="0" smtClean="0"/>
              <a:t>                                                       учитель профильного труда                                                       Данильченко Н.Н.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1143583"/>
            <a:ext cx="8856984" cy="62923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Урок профильного труда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Государственное бюджетное специальное (коррекционное) образовательное учреждение для обучающих, воспитанников с ограниченными возможностями здоровья общеобразовательная школа №10 </a:t>
            </a:r>
            <a:r>
              <a:rPr lang="en-US" sz="1400" dirty="0"/>
              <a:t>VIII</a:t>
            </a:r>
            <a:r>
              <a:rPr lang="ru-RU" sz="1400" dirty="0"/>
              <a:t> вида г. Белореченска Краснодарского края</a:t>
            </a:r>
          </a:p>
          <a:p>
            <a:pPr algn="ctr">
              <a:defRPr/>
            </a:pPr>
            <a:r>
              <a:rPr lang="ru-RU" sz="1400" dirty="0"/>
              <a:t>(ГБС(К)ОУ школа №10 г. Белореченска)</a:t>
            </a:r>
          </a:p>
        </p:txBody>
      </p:sp>
      <p:pic>
        <p:nvPicPr>
          <p:cNvPr id="2050" name="Picture 2" descr="D:\документы школа копия из флешкарты\1\фото на резюме\2014-02-26 10.23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524219" cy="47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Точение детали по чертежу и технологической карте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аб 001.jpg"/>
          <p:cNvPicPr>
            <a:picLocks noChangeAspect="1"/>
          </p:cNvPicPr>
          <p:nvPr/>
        </p:nvPicPr>
        <p:blipFill>
          <a:blip r:embed="rId2" cstate="print">
            <a:lum bright="-25000" contrast="50000"/>
          </a:blip>
          <a:stretch>
            <a:fillRect/>
          </a:stretch>
        </p:blipFill>
        <p:spPr>
          <a:xfrm rot="16200000">
            <a:off x="2591781" y="-135396"/>
            <a:ext cx="4320479" cy="7560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Подбор пиломатериала</a:t>
            </a:r>
            <a:endParaRPr lang="ru-RU" dirty="0"/>
          </a:p>
        </p:txBody>
      </p:sp>
      <p:pic>
        <p:nvPicPr>
          <p:cNvPr id="3074" name="Picture 2" descr="D:\мои поделки\2014-09-27 08.29.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7800"/>
            <a:ext cx="8280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Установка подручника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1400" dirty="0" smtClean="0"/>
              <a:t>       Подручник устанавливается с зазором 2…3 мм от обрабатываемой детали и выше оси центров на 2…3 мм.</a:t>
            </a:r>
            <a:endParaRPr lang="ru-RU" sz="1400" dirty="0"/>
          </a:p>
        </p:txBody>
      </p:sp>
      <p:pic>
        <p:nvPicPr>
          <p:cNvPr id="1026" name="Picture 2" descr="C:\Users\Я\Desktop\podruchni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3651229" cy="2698735"/>
          </a:xfrm>
          <a:prstGeom prst="rect">
            <a:avLst/>
          </a:prstGeom>
          <a:noFill/>
        </p:spPr>
      </p:pic>
      <p:pic>
        <p:nvPicPr>
          <p:cNvPr id="1027" name="Picture 3" descr="C:\Users\Я\Desktop\67804121_1292198792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60463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Черновое точение заготовки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</a:t>
            </a:r>
            <a:r>
              <a:rPr lang="ru-RU" sz="1100" dirty="0" smtClean="0"/>
              <a:t>Черновое (грубое) точение выполняют полукруглой стамеской. Медленно подводят лезвие к вращающейся заготовке и его серединой снимают стружку. Затем плавно перемещают стамеску влево или вправо. Для чистового точения заготовки оставляют припуск 2…3 мм на обработку до нужного диаметра детали.</a:t>
            </a:r>
            <a:endParaRPr lang="ru-RU" sz="1100" dirty="0"/>
          </a:p>
        </p:txBody>
      </p:sp>
      <p:pic>
        <p:nvPicPr>
          <p:cNvPr id="2050" name="Picture 2" descr="C:\Users\Я\Desktop\Рисунок2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1"/>
            <a:ext cx="5904656" cy="3672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Контрольно-измерительный инструмент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772400" cy="45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Для контроля размеров детали при точении используют кронциркуль и штангенциркуль.</a:t>
            </a:r>
            <a:endParaRPr lang="ru-RU" sz="1400" dirty="0"/>
          </a:p>
        </p:txBody>
      </p:sp>
      <p:pic>
        <p:nvPicPr>
          <p:cNvPr id="5123" name="Picture 3" descr="C:\Users\Я\Desktop\крон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115616" y="2204864"/>
            <a:ext cx="3744416" cy="2376264"/>
          </a:xfrm>
          <a:prstGeom prst="rect">
            <a:avLst/>
          </a:prstGeom>
          <a:noFill/>
        </p:spPr>
      </p:pic>
      <p:pic>
        <p:nvPicPr>
          <p:cNvPr id="5124" name="Picture 4" descr="C:\Users\Я\Desktop\штанген-циркуль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004048" y="2204864"/>
            <a:ext cx="355100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Чистовое точение заготовки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Чистовое точение выполняют косой стамеской. Стамеску опирают на подручник ребром со стороны тупого угла. </a:t>
            </a:r>
          </a:p>
          <a:p>
            <a:pPr>
              <a:buNone/>
            </a:pPr>
            <a:r>
              <a:rPr lang="ru-RU" sz="1200" dirty="0" smtClean="0"/>
              <a:t>        Выполнять чистовое точение косой стамеской учащимся запрещается. Нельзя допускать врезание острого угла стамески в заготовку – это может привести к выбросу стамески и травматизму.</a:t>
            </a:r>
            <a:endParaRPr lang="ru-RU" sz="1200" dirty="0"/>
          </a:p>
        </p:txBody>
      </p:sp>
      <p:pic>
        <p:nvPicPr>
          <p:cNvPr id="5" name="Picture 3" descr="C:\Users\Я\Desktop\м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590465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Проверка прямолинейности поверхности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200" dirty="0" smtClean="0"/>
              <a:t>      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 </a:t>
            </a:r>
            <a:r>
              <a:rPr lang="ru-RU" sz="1600" dirty="0" smtClean="0"/>
              <a:t>Прямолинейность поверхностей проверяют на просвет путем накладывания линейки на деталь.</a:t>
            </a:r>
            <a:endParaRPr lang="ru-RU" sz="1600" dirty="0"/>
          </a:p>
        </p:txBody>
      </p:sp>
      <p:pic>
        <p:nvPicPr>
          <p:cNvPr id="3074" name="Picture 2" descr="C:\Users\Я\Desktop\портфолио\фото\6385468 001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621418" cy="3777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Шлифование цилиндрической детали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После точения деталь обрабатывают шлифовальной колодкой или бруском из более твердой древесины.</a:t>
            </a:r>
            <a:endParaRPr lang="ru-RU" sz="1400" dirty="0"/>
          </a:p>
        </p:txBody>
      </p:sp>
      <p:pic>
        <p:nvPicPr>
          <p:cNvPr id="4098" name="Picture 2" descr="C:\Users\Я\Desktop\портфолио\фото\6385468 001 - копия (3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0541" y="1504394"/>
            <a:ext cx="5242958" cy="3981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Окончательная отделка детали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После остановки станка снимают заготовку, пилой с мелкими зубьями отрезают шейки и торцы, зачищают их напильником или шлифовальной шкуркой.</a:t>
            </a:r>
            <a:endParaRPr lang="ru-RU" sz="1400" dirty="0"/>
          </a:p>
        </p:txBody>
      </p:sp>
      <p:pic>
        <p:nvPicPr>
          <p:cNvPr id="6" name="Picture 4" descr="C:\Users\Я\Desktop\олпролюпр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r="1094" b="7566"/>
          <a:stretch>
            <a:fillRect/>
          </a:stretch>
        </p:blipFill>
        <p:spPr bwMode="auto">
          <a:xfrm>
            <a:off x="2123728" y="1488860"/>
            <a:ext cx="5256584" cy="366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ллл 001.jpg" descr="C:\Users\Я\Desktop\ллл 001.jpg"/>
          <p:cNvPicPr>
            <a:picLocks noChangeAspect="1"/>
          </p:cNvPicPr>
          <p:nvPr/>
        </p:nvPicPr>
        <p:blipFill>
          <a:blip r:embed="rId2" cstate="print">
            <a:lum bright="-25000" contrast="50000"/>
          </a:blip>
          <a:stretch>
            <a:fillRect/>
          </a:stretch>
        </p:blipFill>
        <p:spPr>
          <a:xfrm rot="5400000">
            <a:off x="3023828" y="-567444"/>
            <a:ext cx="3528392" cy="7488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Правила безопасной работы</a:t>
            </a:r>
            <a:endParaRPr lang="ru-RU" dirty="0"/>
          </a:p>
        </p:txBody>
      </p:sp>
      <p:pic>
        <p:nvPicPr>
          <p:cNvPr id="6" name="Рисунок 5" descr="тб 001.jpg"/>
          <p:cNvPicPr>
            <a:picLocks noChangeAspect="1"/>
          </p:cNvPicPr>
          <p:nvPr/>
        </p:nvPicPr>
        <p:blipFill>
          <a:blip r:embed="rId3" cstate="print">
            <a:lum bright="-25000" contrast="50000"/>
          </a:blip>
          <a:stretch>
            <a:fillRect/>
          </a:stretch>
        </p:blipFill>
        <p:spPr>
          <a:xfrm>
            <a:off x="1043608" y="4941168"/>
            <a:ext cx="7488832" cy="103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579</TotalTime>
  <Words>262</Words>
  <Application>Microsoft Office PowerPoint</Application>
  <PresentationFormat>Экран (4:3)</PresentationFormat>
  <Paragraphs>120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Урок профильного труда</vt:lpstr>
      <vt:lpstr>Установка подручника</vt:lpstr>
      <vt:lpstr>Черновое точение заготовки</vt:lpstr>
      <vt:lpstr>Контрольно-измерительный инструмент</vt:lpstr>
      <vt:lpstr>Чистовое точение заготовки</vt:lpstr>
      <vt:lpstr>Проверка прямолинейности поверхности</vt:lpstr>
      <vt:lpstr>Шлифование цилиндрической детали</vt:lpstr>
      <vt:lpstr>Окончательная отделка детали</vt:lpstr>
      <vt:lpstr>Правила безопасной работы</vt:lpstr>
      <vt:lpstr>Точение детали по чертежу и технологической карте</vt:lpstr>
      <vt:lpstr>Подбор пиломатериала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в 6 классе</dc:title>
  <dc:creator>Я</dc:creator>
  <cp:lastModifiedBy>User</cp:lastModifiedBy>
  <cp:revision>94</cp:revision>
  <dcterms:created xsi:type="dcterms:W3CDTF">2013-11-01T17:17:02Z</dcterms:created>
  <dcterms:modified xsi:type="dcterms:W3CDTF">2015-04-14T01:26:51Z</dcterms:modified>
</cp:coreProperties>
</file>