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519" autoAdjust="0"/>
    <p:restoredTop sz="94656" autoAdjust="0"/>
  </p:normalViewPr>
  <p:slideViewPr>
    <p:cSldViewPr>
      <p:cViewPr>
        <p:scale>
          <a:sx n="71" d="100"/>
          <a:sy n="71" d="100"/>
        </p:scale>
        <p:origin x="-2772" y="-9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64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56452-1B71-4746-ACFF-5D2E33F94C3E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93A01-E237-4786-BDE2-FB02B11A08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964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1916832"/>
            <a:ext cx="4896544" cy="468052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sz="4400" b="1" dirty="0" smtClean="0"/>
              <a:t>Тема урока: «Технология точения древесины на токарном станке»</a:t>
            </a:r>
          </a:p>
          <a:p>
            <a:r>
              <a:rPr lang="ru-RU" sz="2800" dirty="0" smtClean="0"/>
              <a:t>Часть 1</a:t>
            </a:r>
            <a:endParaRPr lang="ru-RU" sz="2800" dirty="0" smtClean="0"/>
          </a:p>
          <a:p>
            <a:pPr algn="l"/>
            <a:r>
              <a:rPr lang="ru-RU" sz="2800" b="1" dirty="0" smtClean="0"/>
              <a:t>Составил: </a:t>
            </a:r>
            <a:r>
              <a:rPr lang="ru-RU" sz="2800" dirty="0" smtClean="0"/>
              <a:t>                                                       учитель профильного труда                                                       Данильченко Н.Н.</a:t>
            </a:r>
            <a:endParaRPr lang="ru-RU" sz="2800" b="1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508" y="1143583"/>
            <a:ext cx="8856984" cy="629234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Урок профильного труда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/>
              <a:t>Государственное бюджетное специальное (коррекционное) образовательное учреждение для обучающих, воспитанников с ограниченными возможностями здоровья общеобразовательная школа №10 </a:t>
            </a:r>
            <a:r>
              <a:rPr lang="en-US" sz="1400" dirty="0"/>
              <a:t>VIII</a:t>
            </a:r>
            <a:r>
              <a:rPr lang="ru-RU" sz="1400" dirty="0"/>
              <a:t> вида г. Белореченска Краснодарского края</a:t>
            </a:r>
          </a:p>
          <a:p>
            <a:pPr algn="ctr">
              <a:defRPr/>
            </a:pPr>
            <a:r>
              <a:rPr lang="ru-RU" sz="1400" dirty="0"/>
              <a:t>(ГБС(К)ОУ школа №10 г. Белореченска)</a:t>
            </a:r>
          </a:p>
        </p:txBody>
      </p:sp>
      <p:pic>
        <p:nvPicPr>
          <p:cNvPr id="2050" name="Picture 2" descr="D:\документы школа копия из флешкарты\1\фото на резюме\2014-02-26 10.23.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3524219" cy="477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Технологическая карта. Изготовление картофелемялки.</a:t>
            </a:r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 </a:t>
            </a:r>
            <a:endParaRPr lang="ru-RU" dirty="0"/>
          </a:p>
        </p:txBody>
      </p:sp>
      <p:pic>
        <p:nvPicPr>
          <p:cNvPr id="14" name="Содержимое 9" descr="5 001.jpg"/>
          <p:cNvPicPr>
            <a:picLocks noChangeAspect="1"/>
          </p:cNvPicPr>
          <p:nvPr/>
        </p:nvPicPr>
        <p:blipFill>
          <a:blip r:embed="rId2" cstate="print">
            <a:lum bright="-25000" contrast="50000"/>
          </a:blip>
          <a:stretch>
            <a:fillRect/>
          </a:stretch>
        </p:blipFill>
        <p:spPr>
          <a:xfrm rot="16200000">
            <a:off x="2591779" y="728700"/>
            <a:ext cx="4464496" cy="61206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Технологическая карта. Изготовление картофелемялки.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                    .</a:t>
            </a:r>
            <a:endParaRPr lang="ru-RU" dirty="0"/>
          </a:p>
        </p:txBody>
      </p:sp>
      <p:pic>
        <p:nvPicPr>
          <p:cNvPr id="4" name="Рисунок 3" descr="2 001 - копия.jpg"/>
          <p:cNvPicPr>
            <a:picLocks noChangeAspect="1"/>
          </p:cNvPicPr>
          <p:nvPr/>
        </p:nvPicPr>
        <p:blipFill>
          <a:blip r:embed="rId2" cstate="print">
            <a:lum bright="-21000" contrast="38000"/>
          </a:blip>
          <a:stretch>
            <a:fillRect/>
          </a:stretch>
        </p:blipFill>
        <p:spPr>
          <a:xfrm>
            <a:off x="1421868" y="1700808"/>
            <a:ext cx="6480720" cy="4157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Цели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Воспитать трудолюбие, взаимоуважение.</a:t>
            </a:r>
          </a:p>
          <a:p>
            <a:r>
              <a:rPr lang="ru-RU" dirty="0" smtClean="0"/>
              <a:t>Научить учащихся выбирать и крепить детали, определять диаметр заготовки, отбирать режущий инструмент для выполнения чернового и чистового точения с учетом свойств древесины.</a:t>
            </a:r>
          </a:p>
          <a:p>
            <a:r>
              <a:rPr lang="ru-RU" dirty="0" smtClean="0"/>
              <a:t>Развить координацию движения, мелкую моторику рук, пространственное мышление.</a:t>
            </a:r>
          </a:p>
          <a:p>
            <a:r>
              <a:rPr lang="ru-RU" dirty="0" smtClean="0"/>
              <a:t>Контролировать качество обрабатываемой древесины.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Задачи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1400" dirty="0" smtClean="0"/>
              <a:t>Образовательные:</a:t>
            </a:r>
          </a:p>
          <a:p>
            <a:pPr>
              <a:buFontTx/>
              <a:buChar char="-"/>
            </a:pPr>
            <a:r>
              <a:rPr lang="ru-RU" sz="1400" dirty="0" smtClean="0"/>
              <a:t>Ознакомить учащихся с приемами работы на токарном станке по обработке древесины, подбору и креплению заготовки на станке, правильным отбором режущего инструмента для чернового и чистового точения.</a:t>
            </a:r>
          </a:p>
          <a:p>
            <a:pPr>
              <a:buFontTx/>
              <a:buChar char="-"/>
            </a:pPr>
            <a:r>
              <a:rPr lang="ru-RU" sz="1400" dirty="0" smtClean="0"/>
              <a:t>Формировать и развивать умения и навыки работы на токарном станке при точении заготовок.</a:t>
            </a:r>
          </a:p>
          <a:p>
            <a:pPr>
              <a:buFontTx/>
              <a:buChar char="-"/>
            </a:pPr>
            <a:r>
              <a:rPr lang="ru-RU" sz="1400" dirty="0" smtClean="0"/>
              <a:t>Ознакомить с правилами техники безопасности при работе на токарном станке по обработке древесины.</a:t>
            </a:r>
          </a:p>
          <a:p>
            <a:r>
              <a:rPr lang="ru-RU" sz="1400" dirty="0" smtClean="0"/>
              <a:t>Развивающие:</a:t>
            </a:r>
          </a:p>
          <a:p>
            <a:pPr>
              <a:buFontTx/>
              <a:buChar char="-"/>
            </a:pPr>
            <a:r>
              <a:rPr lang="ru-RU" sz="1400" dirty="0" smtClean="0"/>
              <a:t>Способствовать развитию речи учащихся, умению правильно излагать названия деталей станка, инструментов и их назначения.</a:t>
            </a:r>
          </a:p>
          <a:p>
            <a:pPr>
              <a:buFontTx/>
              <a:buChar char="-"/>
            </a:pPr>
            <a:r>
              <a:rPr lang="ru-RU" sz="1400" dirty="0" smtClean="0"/>
              <a:t>Формировать и развивать познавательный интерес учащихся по изучению приемов работы на станке по точению деталей.</a:t>
            </a:r>
          </a:p>
          <a:p>
            <a:pPr>
              <a:buFontTx/>
              <a:buChar char="-"/>
            </a:pPr>
            <a:r>
              <a:rPr lang="ru-RU" sz="1400" dirty="0" smtClean="0"/>
              <a:t>Способствовать формированию и развитию самостоятельности учащихся при работе при токарном станке по дереву.</a:t>
            </a:r>
          </a:p>
          <a:p>
            <a:r>
              <a:rPr lang="ru-RU" sz="1400" dirty="0" smtClean="0"/>
              <a:t>Воспитательные:</a:t>
            </a:r>
          </a:p>
          <a:p>
            <a:pPr>
              <a:buFontTx/>
              <a:buChar char="-"/>
            </a:pPr>
            <a:r>
              <a:rPr lang="ru-RU" sz="1400" dirty="0" smtClean="0"/>
              <a:t>Способствовать формированию и развитию нравственных, трудовых и эстетических качеств личности.</a:t>
            </a:r>
          </a:p>
          <a:p>
            <a:pPr>
              <a:buFontTx/>
              <a:buChar char="-"/>
            </a:pPr>
            <a:r>
              <a:rPr lang="ru-RU" sz="1400" dirty="0" smtClean="0"/>
              <a:t>Воспитание ответственности, бережного отношения к оборудованию и инструментам.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Брейн-ринг по теме: «Токарный станок»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ВОПРОСЫ: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Опора для шпинделя.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Вращающийся вал с устройством для закрепления заготовки.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Часть станка, поддерживающая заготовку.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Точение вдоль оси вращения заготовки.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Перемещение стамески перпендикулярно оси вращения заготовки.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Обработка снятием стружек, поверхности тел вращения.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Вращательное движение заготовки.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/>
              <a:t>Точение на токарном станке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2000" dirty="0" smtClean="0"/>
              <a:t>    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300" dirty="0" smtClean="0"/>
              <a:t>       </a:t>
            </a:r>
          </a:p>
          <a:p>
            <a:pPr>
              <a:buNone/>
            </a:pPr>
            <a:r>
              <a:rPr lang="ru-RU" sz="2300" dirty="0" smtClean="0"/>
              <a:t>        При точении на токарном станке процесс резания заключается в снятии поверхностного слоя обрабатываемой заготовки в виде стружки. При этом заготовка вращается, а стамеска перемещается относительно заготовки.</a:t>
            </a:r>
            <a:endParaRPr lang="ru-RU" sz="2300" dirty="0"/>
          </a:p>
        </p:txBody>
      </p:sp>
      <p:pic>
        <p:nvPicPr>
          <p:cNvPr id="4" name="Рисунок 3" descr="85 001 - копия (2).jpg"/>
          <p:cNvPicPr>
            <a:picLocks noChangeAspect="1"/>
          </p:cNvPicPr>
          <p:nvPr/>
        </p:nvPicPr>
        <p:blipFill>
          <a:blip r:embed="rId2" cstate="print">
            <a:lum bright="-20000" contrast="30000"/>
          </a:blip>
          <a:stretch>
            <a:fillRect/>
          </a:stretch>
        </p:blipFill>
        <p:spPr>
          <a:xfrm>
            <a:off x="1835696" y="1484784"/>
            <a:ext cx="5976664" cy="3744416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Подготовка заготовки к точению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1400" b="1" dirty="0" smtClean="0"/>
              <a:t>    </a:t>
            </a:r>
          </a:p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r>
              <a:rPr lang="ru-RU" sz="1400" b="1" dirty="0" smtClean="0"/>
              <a:t>Подготовка заготовки к точению включает следующие операции:</a:t>
            </a:r>
          </a:p>
          <a:p>
            <a:pPr>
              <a:buFont typeface="Courier New" pitchFamily="49" charset="0"/>
              <a:buChar char="o"/>
            </a:pPr>
            <a:r>
              <a:rPr lang="ru-RU" sz="1200" dirty="0" smtClean="0"/>
              <a:t>Отрезка по длине с учетом припусков на обработку.</a:t>
            </a:r>
          </a:p>
          <a:p>
            <a:pPr>
              <a:buFont typeface="Courier New" pitchFamily="49" charset="0"/>
              <a:buChar char="o"/>
            </a:pPr>
            <a:r>
              <a:rPr lang="ru-RU" sz="1200" dirty="0" smtClean="0"/>
              <a:t>Осмотр состояния древесины (влажность, пороки).</a:t>
            </a:r>
          </a:p>
          <a:p>
            <a:pPr>
              <a:buFont typeface="Courier New" pitchFamily="49" charset="0"/>
              <a:buChar char="o"/>
            </a:pPr>
            <a:r>
              <a:rPr lang="ru-RU" sz="1200" dirty="0" smtClean="0"/>
              <a:t>Разметка центров вращения и подготовка заготовки для точения на токарном станке.</a:t>
            </a:r>
            <a:endParaRPr lang="ru-RU" sz="1200" dirty="0"/>
          </a:p>
        </p:txBody>
      </p:sp>
      <p:pic>
        <p:nvPicPr>
          <p:cNvPr id="4" name="Рисунок 3" descr="85 001 - копия (2) - копия.jpg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1835696" y="1499032"/>
            <a:ext cx="5976664" cy="351414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Виды крепления заготовки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99592" y="1412776"/>
            <a:ext cx="7772400" cy="4572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  После разметки, заготовку крепят на станке: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" name="Picture 6" descr="14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852936"/>
            <a:ext cx="4798057" cy="1679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5" descr="Scan10006"/>
          <p:cNvPicPr>
            <a:picLocks noChangeAspect="1" noChangeArrowheads="1"/>
          </p:cNvPicPr>
          <p:nvPr/>
        </p:nvPicPr>
        <p:blipFill>
          <a:blip r:embed="rId3" cstate="print"/>
          <a:srcRect t="-2893" r="47168" b="10330"/>
          <a:stretch>
            <a:fillRect/>
          </a:stretch>
        </p:blipFill>
        <p:spPr bwMode="auto">
          <a:xfrm>
            <a:off x="6084168" y="1916832"/>
            <a:ext cx="2376264" cy="34851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691680" y="4653136"/>
            <a:ext cx="36869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а – в патроне </a:t>
            </a: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б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– трезубцем с поджатым центром </a:t>
            </a:r>
          </a:p>
          <a:p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      задней бабки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372200" y="5445224"/>
            <a:ext cx="17757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На планшайбе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Виды стамесок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Посмотрите какие бывают виды стамесок: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а – желобчатая  полукруглая выпуклая;       лезвие полоской косой токарной стамески </a:t>
            </a:r>
          </a:p>
          <a:p>
            <a:pPr>
              <a:buNone/>
            </a:pPr>
            <a:r>
              <a:rPr lang="ru-RU" sz="1400" dirty="0" smtClean="0"/>
              <a:t>б – желобчатая полукруглая вогнутая;          1. Передняя поверхность</a:t>
            </a:r>
          </a:p>
          <a:p>
            <a:pPr>
              <a:buNone/>
            </a:pPr>
            <a:r>
              <a:rPr lang="ru-RU" sz="1400" dirty="0" smtClean="0"/>
              <a:t>в – плоская косая.                                                    2. Носок                                  </a:t>
            </a:r>
          </a:p>
          <a:p>
            <a:pPr>
              <a:buNone/>
            </a:pPr>
            <a:r>
              <a:rPr lang="ru-RU" sz="1400" dirty="0" smtClean="0"/>
              <a:t>                                                                                        3. Режущая кромка      </a:t>
            </a:r>
          </a:p>
          <a:p>
            <a:pPr>
              <a:buNone/>
            </a:pPr>
            <a:r>
              <a:rPr lang="ru-RU" sz="1400" dirty="0" smtClean="0"/>
              <a:t>                                                                                        4. Пятка                                       </a:t>
            </a:r>
            <a:r>
              <a:rPr lang="ru-RU" sz="1600" dirty="0" smtClean="0"/>
              <a:t>                                                   </a:t>
            </a:r>
            <a:endParaRPr lang="ru-RU" sz="1600" dirty="0"/>
          </a:p>
        </p:txBody>
      </p:sp>
      <p:pic>
        <p:nvPicPr>
          <p:cNvPr id="12" name="Рисунок 11" descr="85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772816"/>
            <a:ext cx="2664296" cy="2741874"/>
          </a:xfrm>
          <a:prstGeom prst="rect">
            <a:avLst/>
          </a:prstGeom>
        </p:spPr>
      </p:pic>
      <p:pic>
        <p:nvPicPr>
          <p:cNvPr id="14" name="Рисунок 13" descr="9852 001.jpg"/>
          <p:cNvPicPr>
            <a:picLocks noChangeAspect="1"/>
          </p:cNvPicPr>
          <p:nvPr/>
        </p:nvPicPr>
        <p:blipFill>
          <a:blip r:embed="rId3" cstate="print">
            <a:lum bright="-20000" contrast="40000"/>
          </a:blip>
          <a:stretch>
            <a:fillRect/>
          </a:stretch>
        </p:blipFill>
        <p:spPr>
          <a:xfrm>
            <a:off x="5508104" y="1844824"/>
            <a:ext cx="2520280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 Заточка лезвия стамески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99592" y="1412776"/>
            <a:ext cx="7772400" cy="4572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Переднюю и заднюю поверхности затачивают на наждачном круге: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                                                                                            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а – заточка плоской стамески                                        правка и доводка лезвия стамески на</a:t>
            </a:r>
          </a:p>
          <a:p>
            <a:pPr>
              <a:buNone/>
            </a:pPr>
            <a:r>
              <a:rPr lang="ru-RU" sz="1400" dirty="0" smtClean="0"/>
              <a:t>б – заточка полукруглой стамески                                наждачном бруске </a:t>
            </a:r>
          </a:p>
          <a:p>
            <a:pPr>
              <a:buNone/>
            </a:pPr>
            <a:r>
              <a:rPr lang="ru-RU" sz="1400" dirty="0" smtClean="0"/>
              <a:t>                                                                                                    </a:t>
            </a:r>
            <a:endParaRPr lang="ru-RU" sz="1400" dirty="0"/>
          </a:p>
        </p:txBody>
      </p:sp>
      <p:pic>
        <p:nvPicPr>
          <p:cNvPr id="5" name="Рисунок 4" descr="напильник 001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6770" y="2420888"/>
            <a:ext cx="2457157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напильник 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420888"/>
            <a:ext cx="2880013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578</TotalTime>
  <Words>496</Words>
  <Application>Microsoft Office PowerPoint</Application>
  <PresentationFormat>Экран (4:3)</PresentationFormat>
  <Paragraphs>112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Справедливость</vt:lpstr>
      <vt:lpstr>Урок профильного труда</vt:lpstr>
      <vt:lpstr>Цели урока:</vt:lpstr>
      <vt:lpstr>Задачи урока</vt:lpstr>
      <vt:lpstr>Брейн-ринг по теме: «Токарный станок»</vt:lpstr>
      <vt:lpstr>Точение на токарном станке</vt:lpstr>
      <vt:lpstr>Подготовка заготовки к точению</vt:lpstr>
      <vt:lpstr>Виды крепления заготовки</vt:lpstr>
      <vt:lpstr>Виды стамесок</vt:lpstr>
      <vt:lpstr> Заточка лезвия стамески</vt:lpstr>
      <vt:lpstr>Технологическая карта. Изготовление картофелемялки.</vt:lpstr>
      <vt:lpstr>Технологическая карта. Изготовление картофелемялки.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технологии в 6 классе</dc:title>
  <dc:creator>Я</dc:creator>
  <cp:lastModifiedBy>User</cp:lastModifiedBy>
  <cp:revision>94</cp:revision>
  <dcterms:created xsi:type="dcterms:W3CDTF">2013-11-01T17:17:02Z</dcterms:created>
  <dcterms:modified xsi:type="dcterms:W3CDTF">2015-04-14T01:24:19Z</dcterms:modified>
</cp:coreProperties>
</file>