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D4973-B1DF-4892-8529-E5392F5736E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3F8CDF-5E3F-4495-9E6E-D378B7B7EDB9}">
      <dgm:prSet phldrT="[Текст]" custT="1"/>
      <dgm:spPr/>
      <dgm:t>
        <a:bodyPr/>
        <a:lstStyle/>
        <a:p>
          <a:r>
            <a:rPr lang="ru-RU" sz="3200" b="1" dirty="0" smtClean="0"/>
            <a:t>Музыкальные </a:t>
          </a:r>
          <a:endParaRPr lang="ru-RU" sz="3200" b="1" dirty="0"/>
        </a:p>
      </dgm:t>
    </dgm:pt>
    <dgm:pt modelId="{4E7EC76D-D02F-4EAA-94AB-18040C7030D6}" type="parTrans" cxnId="{60A38F7A-AAA2-4C40-A2B7-0297D06E0520}">
      <dgm:prSet/>
      <dgm:spPr/>
      <dgm:t>
        <a:bodyPr/>
        <a:lstStyle/>
        <a:p>
          <a:endParaRPr lang="ru-RU"/>
        </a:p>
      </dgm:t>
    </dgm:pt>
    <dgm:pt modelId="{77A9260E-CD14-4710-A4F1-0D6FE9B366CA}" type="sibTrans" cxnId="{60A38F7A-AAA2-4C40-A2B7-0297D06E0520}">
      <dgm:prSet/>
      <dgm:spPr/>
      <dgm:t>
        <a:bodyPr/>
        <a:lstStyle/>
        <a:p>
          <a:endParaRPr lang="ru-RU"/>
        </a:p>
      </dgm:t>
    </dgm:pt>
    <dgm:pt modelId="{9DB28996-71D0-4101-A10F-736151A7663E}">
      <dgm:prSet phldrT="[Текст]" custT="1"/>
      <dgm:spPr/>
      <dgm:t>
        <a:bodyPr/>
        <a:lstStyle/>
        <a:p>
          <a:r>
            <a:rPr lang="ru-RU" sz="3200" b="1" dirty="0" smtClean="0"/>
            <a:t>В спорте</a:t>
          </a:r>
          <a:endParaRPr lang="ru-RU" sz="3200" b="1" dirty="0"/>
        </a:p>
      </dgm:t>
    </dgm:pt>
    <dgm:pt modelId="{1C0AE0F9-1E6B-4BE3-A313-653AD7B96FCC}" type="parTrans" cxnId="{388C0C4F-B073-4F0E-8225-33ADB15B73B1}">
      <dgm:prSet/>
      <dgm:spPr/>
      <dgm:t>
        <a:bodyPr/>
        <a:lstStyle/>
        <a:p>
          <a:endParaRPr lang="ru-RU"/>
        </a:p>
      </dgm:t>
    </dgm:pt>
    <dgm:pt modelId="{5F03ABD0-0CC4-423C-9597-B230B1B6E6BE}" type="sibTrans" cxnId="{388C0C4F-B073-4F0E-8225-33ADB15B73B1}">
      <dgm:prSet/>
      <dgm:spPr/>
      <dgm:t>
        <a:bodyPr/>
        <a:lstStyle/>
        <a:p>
          <a:endParaRPr lang="ru-RU"/>
        </a:p>
      </dgm:t>
    </dgm:pt>
    <dgm:pt modelId="{6C164564-F787-4BF4-AEFE-A96AEFB6BF51}">
      <dgm:prSet phldrT="[Текст]" custT="1"/>
      <dgm:spPr/>
      <dgm:t>
        <a:bodyPr/>
        <a:lstStyle/>
        <a:p>
          <a:r>
            <a:rPr lang="ru-RU" sz="2400" b="1" dirty="0" smtClean="0"/>
            <a:t>Философской направленности</a:t>
          </a:r>
          <a:endParaRPr lang="ru-RU" sz="2400" b="1" dirty="0"/>
        </a:p>
      </dgm:t>
    </dgm:pt>
    <dgm:pt modelId="{B8D1821E-B185-4DB1-9D2E-9640CAD45895}" type="parTrans" cxnId="{C7C7F283-5686-4196-82CA-C1205FD37F45}">
      <dgm:prSet/>
      <dgm:spPr/>
      <dgm:t>
        <a:bodyPr/>
        <a:lstStyle/>
        <a:p>
          <a:endParaRPr lang="ru-RU"/>
        </a:p>
      </dgm:t>
    </dgm:pt>
    <dgm:pt modelId="{D6D77024-FDF8-4506-B0BE-DDF7A506CE63}" type="sibTrans" cxnId="{C7C7F283-5686-4196-82CA-C1205FD37F45}">
      <dgm:prSet/>
      <dgm:spPr/>
      <dgm:t>
        <a:bodyPr/>
        <a:lstStyle/>
        <a:p>
          <a:endParaRPr lang="ru-RU"/>
        </a:p>
      </dgm:t>
    </dgm:pt>
    <dgm:pt modelId="{7921ED12-98F8-4BA3-BE4A-25F436D38F7F}">
      <dgm:prSet/>
      <dgm:spPr/>
      <dgm:t>
        <a:bodyPr/>
        <a:lstStyle/>
        <a:p>
          <a:endParaRPr lang="ru-RU"/>
        </a:p>
      </dgm:t>
    </dgm:pt>
    <dgm:pt modelId="{2481A955-DD33-4F17-90E1-F4C7A961AE3F}" type="parTrans" cxnId="{09B75B61-8B22-48DC-895D-92FC2BF47FBA}">
      <dgm:prSet/>
      <dgm:spPr/>
    </dgm:pt>
    <dgm:pt modelId="{49BE42F1-8976-4DA6-9E8F-F50EA8A5827A}" type="sibTrans" cxnId="{09B75B61-8B22-48DC-895D-92FC2BF47FBA}">
      <dgm:prSet/>
      <dgm:spPr/>
    </dgm:pt>
    <dgm:pt modelId="{43C29F88-AB51-49D4-853B-2919E5C85B9F}">
      <dgm:prSet/>
      <dgm:spPr/>
      <dgm:t>
        <a:bodyPr/>
        <a:lstStyle/>
        <a:p>
          <a:endParaRPr lang="ru-RU"/>
        </a:p>
      </dgm:t>
    </dgm:pt>
    <dgm:pt modelId="{94397016-604D-40D5-A466-9929DCF481A1}" type="parTrans" cxnId="{F49D10A5-3CFF-4B9C-8E6F-AF16467E70CF}">
      <dgm:prSet/>
      <dgm:spPr/>
    </dgm:pt>
    <dgm:pt modelId="{22862D93-00D7-4FD0-BC64-55C5596CBF04}" type="sibTrans" cxnId="{F49D10A5-3CFF-4B9C-8E6F-AF16467E70CF}">
      <dgm:prSet/>
      <dgm:spPr/>
    </dgm:pt>
    <dgm:pt modelId="{BC30439A-F947-473A-AD66-54BF1A4E79CC}" type="pres">
      <dgm:prSet presAssocID="{818D4973-B1DF-4892-8529-E5392F5736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D4B02A-EFA7-44AD-97E1-6D03A4D6BFA6}" type="pres">
      <dgm:prSet presAssocID="{173F8CDF-5E3F-4495-9E6E-D378B7B7EDB9}" presName="parentLin" presStyleCnt="0"/>
      <dgm:spPr/>
    </dgm:pt>
    <dgm:pt modelId="{C2821794-3C6A-4FB1-A73B-7E07BBB7C225}" type="pres">
      <dgm:prSet presAssocID="{173F8CDF-5E3F-4495-9E6E-D378B7B7ED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AB51AAF-3C5E-4962-97AF-E3DA410460D6}" type="pres">
      <dgm:prSet presAssocID="{173F8CDF-5E3F-4495-9E6E-D378B7B7ED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25678-55D6-48D3-9850-D2B65A3E65DA}" type="pres">
      <dgm:prSet presAssocID="{173F8CDF-5E3F-4495-9E6E-D378B7B7EDB9}" presName="negativeSpace" presStyleCnt="0"/>
      <dgm:spPr/>
    </dgm:pt>
    <dgm:pt modelId="{24649720-0592-41C1-80FB-474D63620E5B}" type="pres">
      <dgm:prSet presAssocID="{173F8CDF-5E3F-4495-9E6E-D378B7B7EDB9}" presName="childText" presStyleLbl="conFgAcc1" presStyleIdx="0" presStyleCnt="3">
        <dgm:presLayoutVars>
          <dgm:bulletEnabled val="1"/>
        </dgm:presLayoutVars>
      </dgm:prSet>
      <dgm:spPr/>
    </dgm:pt>
    <dgm:pt modelId="{E31B3BD4-5E5B-4EE2-A16A-2DD245B1FA36}" type="pres">
      <dgm:prSet presAssocID="{77A9260E-CD14-4710-A4F1-0D6FE9B366CA}" presName="spaceBetweenRectangles" presStyleCnt="0"/>
      <dgm:spPr/>
    </dgm:pt>
    <dgm:pt modelId="{C89FF3D7-FBDF-4BFB-8079-B93ED216F841}" type="pres">
      <dgm:prSet presAssocID="{9DB28996-71D0-4101-A10F-736151A7663E}" presName="parentLin" presStyleCnt="0"/>
      <dgm:spPr/>
    </dgm:pt>
    <dgm:pt modelId="{9539F627-5FEC-46EF-BC1D-1A4FDBEBD578}" type="pres">
      <dgm:prSet presAssocID="{9DB28996-71D0-4101-A10F-736151A7663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129C255-1AB1-447D-AB23-3AD63869DE35}" type="pres">
      <dgm:prSet presAssocID="{9DB28996-71D0-4101-A10F-736151A7663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B559C-EF18-4B1E-BD33-273130236FE4}" type="pres">
      <dgm:prSet presAssocID="{9DB28996-71D0-4101-A10F-736151A7663E}" presName="negativeSpace" presStyleCnt="0"/>
      <dgm:spPr/>
    </dgm:pt>
    <dgm:pt modelId="{415338DC-ED75-42B8-9D91-C1C2CF6FD7B2}" type="pres">
      <dgm:prSet presAssocID="{9DB28996-71D0-4101-A10F-736151A7663E}" presName="childText" presStyleLbl="conFgAcc1" presStyleIdx="1" presStyleCnt="3">
        <dgm:presLayoutVars>
          <dgm:bulletEnabled val="1"/>
        </dgm:presLayoutVars>
      </dgm:prSet>
      <dgm:spPr/>
    </dgm:pt>
    <dgm:pt modelId="{36079DC4-D488-4024-9F47-1DD537FCE6EB}" type="pres">
      <dgm:prSet presAssocID="{5F03ABD0-0CC4-423C-9597-B230B1B6E6BE}" presName="spaceBetweenRectangles" presStyleCnt="0"/>
      <dgm:spPr/>
    </dgm:pt>
    <dgm:pt modelId="{EC45F6EC-7A54-425B-A1DF-3ED9C89F283A}" type="pres">
      <dgm:prSet presAssocID="{6C164564-F787-4BF4-AEFE-A96AEFB6BF51}" presName="parentLin" presStyleCnt="0"/>
      <dgm:spPr/>
    </dgm:pt>
    <dgm:pt modelId="{3E380076-ABF7-434C-A52F-A0384DF2FCA1}" type="pres">
      <dgm:prSet presAssocID="{6C164564-F787-4BF4-AEFE-A96AEFB6BF5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F9EBFB5-547C-4B86-9EEB-B7BCD4CD7B01}" type="pres">
      <dgm:prSet presAssocID="{6C164564-F787-4BF4-AEFE-A96AEFB6BF51}" presName="parentText" presStyleLbl="node1" presStyleIdx="2" presStyleCnt="3" custLinFactNeighborX="-5501" custLinFactNeighborY="-1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08665-4BBD-4B89-9603-B7F4A492F323}" type="pres">
      <dgm:prSet presAssocID="{6C164564-F787-4BF4-AEFE-A96AEFB6BF51}" presName="negativeSpace" presStyleCnt="0"/>
      <dgm:spPr/>
    </dgm:pt>
    <dgm:pt modelId="{D2542F58-85FB-4C8A-8EB9-2ABF37EC049F}" type="pres">
      <dgm:prSet presAssocID="{6C164564-F787-4BF4-AEFE-A96AEFB6BF5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813272-0043-4E0A-8BBF-FDCF2455D34C}" type="presOf" srcId="{7921ED12-98F8-4BA3-BE4A-25F436D38F7F}" destId="{D2542F58-85FB-4C8A-8EB9-2ABF37EC049F}" srcOrd="0" destOrd="0" presId="urn:microsoft.com/office/officeart/2005/8/layout/list1"/>
    <dgm:cxn modelId="{F49D10A5-3CFF-4B9C-8E6F-AF16467E70CF}" srcId="{6C164564-F787-4BF4-AEFE-A96AEFB6BF51}" destId="{43C29F88-AB51-49D4-853B-2919E5C85B9F}" srcOrd="1" destOrd="0" parTransId="{94397016-604D-40D5-A466-9929DCF481A1}" sibTransId="{22862D93-00D7-4FD0-BC64-55C5596CBF04}"/>
    <dgm:cxn modelId="{25268F2C-F23B-466F-BD92-8B8FE5033169}" type="presOf" srcId="{818D4973-B1DF-4892-8529-E5392F5736E6}" destId="{BC30439A-F947-473A-AD66-54BF1A4E79CC}" srcOrd="0" destOrd="0" presId="urn:microsoft.com/office/officeart/2005/8/layout/list1"/>
    <dgm:cxn modelId="{FFEB4E8D-FD4B-4583-94CC-A07B6912E0C2}" type="presOf" srcId="{6C164564-F787-4BF4-AEFE-A96AEFB6BF51}" destId="{CF9EBFB5-547C-4B86-9EEB-B7BCD4CD7B01}" srcOrd="1" destOrd="0" presId="urn:microsoft.com/office/officeart/2005/8/layout/list1"/>
    <dgm:cxn modelId="{AFF07126-39BF-4F1B-8814-C3482C71E2C2}" type="presOf" srcId="{6C164564-F787-4BF4-AEFE-A96AEFB6BF51}" destId="{3E380076-ABF7-434C-A52F-A0384DF2FCA1}" srcOrd="0" destOrd="0" presId="urn:microsoft.com/office/officeart/2005/8/layout/list1"/>
    <dgm:cxn modelId="{388C0C4F-B073-4F0E-8225-33ADB15B73B1}" srcId="{818D4973-B1DF-4892-8529-E5392F5736E6}" destId="{9DB28996-71D0-4101-A10F-736151A7663E}" srcOrd="1" destOrd="0" parTransId="{1C0AE0F9-1E6B-4BE3-A313-653AD7B96FCC}" sibTransId="{5F03ABD0-0CC4-423C-9597-B230B1B6E6BE}"/>
    <dgm:cxn modelId="{C5CEBAB9-DF8E-4E8F-859E-B7300FBD7AC4}" type="presOf" srcId="{173F8CDF-5E3F-4495-9E6E-D378B7B7EDB9}" destId="{0AB51AAF-3C5E-4962-97AF-E3DA410460D6}" srcOrd="1" destOrd="0" presId="urn:microsoft.com/office/officeart/2005/8/layout/list1"/>
    <dgm:cxn modelId="{C7C7F283-5686-4196-82CA-C1205FD37F45}" srcId="{818D4973-B1DF-4892-8529-E5392F5736E6}" destId="{6C164564-F787-4BF4-AEFE-A96AEFB6BF51}" srcOrd="2" destOrd="0" parTransId="{B8D1821E-B185-4DB1-9D2E-9640CAD45895}" sibTransId="{D6D77024-FDF8-4506-B0BE-DDF7A506CE63}"/>
    <dgm:cxn modelId="{09B75B61-8B22-48DC-895D-92FC2BF47FBA}" srcId="{6C164564-F787-4BF4-AEFE-A96AEFB6BF51}" destId="{7921ED12-98F8-4BA3-BE4A-25F436D38F7F}" srcOrd="0" destOrd="0" parTransId="{2481A955-DD33-4F17-90E1-F4C7A961AE3F}" sibTransId="{49BE42F1-8976-4DA6-9E8F-F50EA8A5827A}"/>
    <dgm:cxn modelId="{A1AD1704-A05E-4ADF-AAB0-068C3D2DFAED}" type="presOf" srcId="{9DB28996-71D0-4101-A10F-736151A7663E}" destId="{1129C255-1AB1-447D-AB23-3AD63869DE35}" srcOrd="1" destOrd="0" presId="urn:microsoft.com/office/officeart/2005/8/layout/list1"/>
    <dgm:cxn modelId="{347B88F8-F0CA-45C7-A3C1-833AEF66035E}" type="presOf" srcId="{43C29F88-AB51-49D4-853B-2919E5C85B9F}" destId="{D2542F58-85FB-4C8A-8EB9-2ABF37EC049F}" srcOrd="0" destOrd="1" presId="urn:microsoft.com/office/officeart/2005/8/layout/list1"/>
    <dgm:cxn modelId="{F390CA92-0256-45DB-A833-FCCB802961D4}" type="presOf" srcId="{9DB28996-71D0-4101-A10F-736151A7663E}" destId="{9539F627-5FEC-46EF-BC1D-1A4FDBEBD578}" srcOrd="0" destOrd="0" presId="urn:microsoft.com/office/officeart/2005/8/layout/list1"/>
    <dgm:cxn modelId="{60A38F7A-AAA2-4C40-A2B7-0297D06E0520}" srcId="{818D4973-B1DF-4892-8529-E5392F5736E6}" destId="{173F8CDF-5E3F-4495-9E6E-D378B7B7EDB9}" srcOrd="0" destOrd="0" parTransId="{4E7EC76D-D02F-4EAA-94AB-18040C7030D6}" sibTransId="{77A9260E-CD14-4710-A4F1-0D6FE9B366CA}"/>
    <dgm:cxn modelId="{4ED26C52-4188-4A5E-B4AD-C1AA172D98E3}" type="presOf" srcId="{173F8CDF-5E3F-4495-9E6E-D378B7B7EDB9}" destId="{C2821794-3C6A-4FB1-A73B-7E07BBB7C225}" srcOrd="0" destOrd="0" presId="urn:microsoft.com/office/officeart/2005/8/layout/list1"/>
    <dgm:cxn modelId="{D257E181-CD8C-4B9F-8DAE-2005A001893E}" type="presParOf" srcId="{BC30439A-F947-473A-AD66-54BF1A4E79CC}" destId="{82D4B02A-EFA7-44AD-97E1-6D03A4D6BFA6}" srcOrd="0" destOrd="0" presId="urn:microsoft.com/office/officeart/2005/8/layout/list1"/>
    <dgm:cxn modelId="{B2E31370-D08D-48CA-9551-7817FB31EB22}" type="presParOf" srcId="{82D4B02A-EFA7-44AD-97E1-6D03A4D6BFA6}" destId="{C2821794-3C6A-4FB1-A73B-7E07BBB7C225}" srcOrd="0" destOrd="0" presId="urn:microsoft.com/office/officeart/2005/8/layout/list1"/>
    <dgm:cxn modelId="{4175B825-B8FA-4B54-B864-07C92E135450}" type="presParOf" srcId="{82D4B02A-EFA7-44AD-97E1-6D03A4D6BFA6}" destId="{0AB51AAF-3C5E-4962-97AF-E3DA410460D6}" srcOrd="1" destOrd="0" presId="urn:microsoft.com/office/officeart/2005/8/layout/list1"/>
    <dgm:cxn modelId="{C95D7B67-653F-484C-BAF5-ADAFBB7C1D27}" type="presParOf" srcId="{BC30439A-F947-473A-AD66-54BF1A4E79CC}" destId="{CAE25678-55D6-48D3-9850-D2B65A3E65DA}" srcOrd="1" destOrd="0" presId="urn:microsoft.com/office/officeart/2005/8/layout/list1"/>
    <dgm:cxn modelId="{5AD5DC74-41BC-463E-8482-1CA365596525}" type="presParOf" srcId="{BC30439A-F947-473A-AD66-54BF1A4E79CC}" destId="{24649720-0592-41C1-80FB-474D63620E5B}" srcOrd="2" destOrd="0" presId="urn:microsoft.com/office/officeart/2005/8/layout/list1"/>
    <dgm:cxn modelId="{84617D98-25C6-4EC2-B17A-045BFB92C641}" type="presParOf" srcId="{BC30439A-F947-473A-AD66-54BF1A4E79CC}" destId="{E31B3BD4-5E5B-4EE2-A16A-2DD245B1FA36}" srcOrd="3" destOrd="0" presId="urn:microsoft.com/office/officeart/2005/8/layout/list1"/>
    <dgm:cxn modelId="{B078E05A-8AA6-45EC-9BAA-A2E12D41D541}" type="presParOf" srcId="{BC30439A-F947-473A-AD66-54BF1A4E79CC}" destId="{C89FF3D7-FBDF-4BFB-8079-B93ED216F841}" srcOrd="4" destOrd="0" presId="urn:microsoft.com/office/officeart/2005/8/layout/list1"/>
    <dgm:cxn modelId="{207DEE27-F89B-452C-8D56-E0E0A22CB45C}" type="presParOf" srcId="{C89FF3D7-FBDF-4BFB-8079-B93ED216F841}" destId="{9539F627-5FEC-46EF-BC1D-1A4FDBEBD578}" srcOrd="0" destOrd="0" presId="urn:microsoft.com/office/officeart/2005/8/layout/list1"/>
    <dgm:cxn modelId="{BBE20A05-2C6E-4126-954D-73923AE17E25}" type="presParOf" srcId="{C89FF3D7-FBDF-4BFB-8079-B93ED216F841}" destId="{1129C255-1AB1-447D-AB23-3AD63869DE35}" srcOrd="1" destOrd="0" presId="urn:microsoft.com/office/officeart/2005/8/layout/list1"/>
    <dgm:cxn modelId="{7275500F-29A1-4AF7-AE79-A727CEC3EDCE}" type="presParOf" srcId="{BC30439A-F947-473A-AD66-54BF1A4E79CC}" destId="{3DAB559C-EF18-4B1E-BD33-273130236FE4}" srcOrd="5" destOrd="0" presId="urn:microsoft.com/office/officeart/2005/8/layout/list1"/>
    <dgm:cxn modelId="{EEE17E7F-6CA5-4969-9789-23463D1F9768}" type="presParOf" srcId="{BC30439A-F947-473A-AD66-54BF1A4E79CC}" destId="{415338DC-ED75-42B8-9D91-C1C2CF6FD7B2}" srcOrd="6" destOrd="0" presId="urn:microsoft.com/office/officeart/2005/8/layout/list1"/>
    <dgm:cxn modelId="{20333822-7AD0-40C0-8F49-5A70FD5885A7}" type="presParOf" srcId="{BC30439A-F947-473A-AD66-54BF1A4E79CC}" destId="{36079DC4-D488-4024-9F47-1DD537FCE6EB}" srcOrd="7" destOrd="0" presId="urn:microsoft.com/office/officeart/2005/8/layout/list1"/>
    <dgm:cxn modelId="{DC1A5357-1C42-4429-942E-A53399AA1237}" type="presParOf" srcId="{BC30439A-F947-473A-AD66-54BF1A4E79CC}" destId="{EC45F6EC-7A54-425B-A1DF-3ED9C89F283A}" srcOrd="8" destOrd="0" presId="urn:microsoft.com/office/officeart/2005/8/layout/list1"/>
    <dgm:cxn modelId="{D17EF142-904C-4C0A-AA5F-1EF2DF47BC3D}" type="presParOf" srcId="{EC45F6EC-7A54-425B-A1DF-3ED9C89F283A}" destId="{3E380076-ABF7-434C-A52F-A0384DF2FCA1}" srcOrd="0" destOrd="0" presId="urn:microsoft.com/office/officeart/2005/8/layout/list1"/>
    <dgm:cxn modelId="{5031C0E9-87C4-42D3-850D-53A3CC322C04}" type="presParOf" srcId="{EC45F6EC-7A54-425B-A1DF-3ED9C89F283A}" destId="{CF9EBFB5-547C-4B86-9EEB-B7BCD4CD7B01}" srcOrd="1" destOrd="0" presId="urn:microsoft.com/office/officeart/2005/8/layout/list1"/>
    <dgm:cxn modelId="{1B05A1FF-6133-4645-8304-D94765695FEA}" type="presParOf" srcId="{BC30439A-F947-473A-AD66-54BF1A4E79CC}" destId="{62F08665-4BBD-4B89-9603-B7F4A492F323}" srcOrd="9" destOrd="0" presId="urn:microsoft.com/office/officeart/2005/8/layout/list1"/>
    <dgm:cxn modelId="{7BEAC660-6F2F-42FF-AC60-5D6D7DF59F4A}" type="presParOf" srcId="{BC30439A-F947-473A-AD66-54BF1A4E79CC}" destId="{D2542F58-85FB-4C8A-8EB9-2ABF37EC049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649720-0592-41C1-80FB-474D63620E5B}">
      <dsp:nvSpPr>
        <dsp:cNvPr id="0" name=""/>
        <dsp:cNvSpPr/>
      </dsp:nvSpPr>
      <dsp:spPr>
        <a:xfrm>
          <a:off x="0" y="421179"/>
          <a:ext cx="6096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51AAF-3C5E-4962-97AF-E3DA410460D6}">
      <dsp:nvSpPr>
        <dsp:cNvPr id="0" name=""/>
        <dsp:cNvSpPr/>
      </dsp:nvSpPr>
      <dsp:spPr>
        <a:xfrm>
          <a:off x="304800" y="66939"/>
          <a:ext cx="42672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Музыкальные </a:t>
          </a:r>
          <a:endParaRPr lang="ru-RU" sz="3200" b="1" kern="1200" dirty="0"/>
        </a:p>
      </dsp:txBody>
      <dsp:txXfrm>
        <a:off x="304800" y="66939"/>
        <a:ext cx="4267200" cy="708480"/>
      </dsp:txXfrm>
    </dsp:sp>
    <dsp:sp modelId="{415338DC-ED75-42B8-9D91-C1C2CF6FD7B2}">
      <dsp:nvSpPr>
        <dsp:cNvPr id="0" name=""/>
        <dsp:cNvSpPr/>
      </dsp:nvSpPr>
      <dsp:spPr>
        <a:xfrm>
          <a:off x="0" y="1509819"/>
          <a:ext cx="6096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9C255-1AB1-447D-AB23-3AD63869DE35}">
      <dsp:nvSpPr>
        <dsp:cNvPr id="0" name=""/>
        <dsp:cNvSpPr/>
      </dsp:nvSpPr>
      <dsp:spPr>
        <a:xfrm>
          <a:off x="304800" y="1155580"/>
          <a:ext cx="42672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В спорте</a:t>
          </a:r>
          <a:endParaRPr lang="ru-RU" sz="3200" b="1" kern="1200" dirty="0"/>
        </a:p>
      </dsp:txBody>
      <dsp:txXfrm>
        <a:off x="304800" y="1155580"/>
        <a:ext cx="4267200" cy="708480"/>
      </dsp:txXfrm>
    </dsp:sp>
    <dsp:sp modelId="{D2542F58-85FB-4C8A-8EB9-2ABF37EC049F}">
      <dsp:nvSpPr>
        <dsp:cNvPr id="0" name=""/>
        <dsp:cNvSpPr/>
      </dsp:nvSpPr>
      <dsp:spPr>
        <a:xfrm>
          <a:off x="0" y="2598460"/>
          <a:ext cx="6096000" cy="139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99872" rIns="47311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/>
        </a:p>
      </dsp:txBody>
      <dsp:txXfrm>
        <a:off x="0" y="2598460"/>
        <a:ext cx="6096000" cy="1398600"/>
      </dsp:txXfrm>
    </dsp:sp>
    <dsp:sp modelId="{CF9EBFB5-547C-4B86-9EEB-B7BCD4CD7B01}">
      <dsp:nvSpPr>
        <dsp:cNvPr id="0" name=""/>
        <dsp:cNvSpPr/>
      </dsp:nvSpPr>
      <dsp:spPr>
        <a:xfrm>
          <a:off x="288032" y="2232246"/>
          <a:ext cx="42672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Философской направленности</a:t>
          </a:r>
          <a:endParaRPr lang="ru-RU" sz="2400" b="1" kern="1200" dirty="0"/>
        </a:p>
      </dsp:txBody>
      <dsp:txXfrm>
        <a:off x="288032" y="2232246"/>
        <a:ext cx="4267200" cy="70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B683-4AB9-4124-AFAB-1869DA4C969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73F0-EA52-4B97-9849-6D5793DA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B683-4AB9-4124-AFAB-1869DA4C969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73F0-EA52-4B97-9849-6D5793DA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B683-4AB9-4124-AFAB-1869DA4C969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73F0-EA52-4B97-9849-6D5793DA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B683-4AB9-4124-AFAB-1869DA4C969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73F0-EA52-4B97-9849-6D5793DA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B683-4AB9-4124-AFAB-1869DA4C969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73F0-EA52-4B97-9849-6D5793DA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B683-4AB9-4124-AFAB-1869DA4C969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73F0-EA52-4B97-9849-6D5793DA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B683-4AB9-4124-AFAB-1869DA4C969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73F0-EA52-4B97-9849-6D5793DA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B683-4AB9-4124-AFAB-1869DA4C969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73F0-EA52-4B97-9849-6D5793DA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B683-4AB9-4124-AFAB-1869DA4C969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73F0-EA52-4B97-9849-6D5793DA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B683-4AB9-4124-AFAB-1869DA4C969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73F0-EA52-4B97-9849-6D5793DA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B683-4AB9-4124-AFAB-1869DA4C969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73F0-EA52-4B97-9849-6D5793DA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0B683-4AB9-4124-AFAB-1869DA4C969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073F0-EA52-4B97-9849-6D5793DA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1%83%D0%BB%D1%8C%D1%82%D1%83%D1%80%D0%B0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A0%D0%B8%D1%81%D0%BC%D0%B5%D0%BD,_%D0%94%D1%8D%D0%B2%D0%B8%D0%B4" TargetMode="External"/><Relationship Id="rId5" Type="http://schemas.openxmlformats.org/officeDocument/2006/relationships/hyperlink" Target="http://ru.wikipedia.org/wiki/%D0%A1%D0%BE%D1%86%D0%B8%D0%B0%D0%BB%D1%8C%D0%BD%D0%B0%D1%8F_%D0%B3%D1%80%D1%83%D0%BF%D0%BF%D0%B0" TargetMode="External"/><Relationship Id="rId4" Type="http://schemas.openxmlformats.org/officeDocument/2006/relationships/hyperlink" Target="http://ru.wikipedia.org/wiki/%D0%94%D0%B5%D0%B2%D0%B8%D0%B0%D0%BD%D1%82%D0%BD%D0%BE%D0%B5_%D0%BF%D0%BE%D0%B2%D0%B5%D0%B4%D0%B5%D0%BD%D0%B8%D0%B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4680519"/>
          </a:xfrm>
        </p:spPr>
        <p:txBody>
          <a:bodyPr>
            <a:normAutofit/>
          </a:bodyPr>
          <a:lstStyle/>
          <a:p>
            <a:r>
              <a:rPr lang="ru-RU" b="1" dirty="0" smtClean="0"/>
              <a:t>Субкультура</a:t>
            </a:r>
            <a:br>
              <a:rPr lang="ru-RU" b="1" dirty="0" smtClean="0"/>
            </a:br>
            <a:r>
              <a:rPr lang="ru-RU" b="1" dirty="0" smtClean="0"/>
              <a:t> неформальных</a:t>
            </a:r>
            <a:br>
              <a:rPr lang="ru-RU" b="1" dirty="0" smtClean="0"/>
            </a:br>
            <a:r>
              <a:rPr lang="ru-RU" b="1" dirty="0" smtClean="0"/>
              <a:t> молодежных</a:t>
            </a:r>
            <a:br>
              <a:rPr lang="ru-RU" b="1" dirty="0" smtClean="0"/>
            </a:br>
            <a:r>
              <a:rPr lang="ru-RU" b="1" dirty="0" smtClean="0"/>
              <a:t>течений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Политические неформальные организации</a:t>
            </a:r>
            <a:endParaRPr lang="ru-RU" sz="3600" b="1" dirty="0"/>
          </a:p>
        </p:txBody>
      </p:sp>
      <p:pic>
        <p:nvPicPr>
          <p:cNvPr id="23554" name="Picture 2" descr="http://www.newsru.co.il/pict/id/large/471333_20111009074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4512501" cy="33843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5589240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ПАЦИФИСТЫ </a:t>
            </a:r>
            <a:r>
              <a:rPr lang="ru-RU" sz="2000" b="1" dirty="0" smtClean="0"/>
              <a:t>требуют особых отношений между  властью и молодежью; выступают против угрозы войны; одобряют борьбу за мир.</a:t>
            </a:r>
            <a:endParaRPr lang="ru-RU" sz="2000" b="1" dirty="0"/>
          </a:p>
        </p:txBody>
      </p:sp>
      <p:pic>
        <p:nvPicPr>
          <p:cNvPr id="23556" name="Picture 4" descr="http://i.crackedcdn.com/phpimages/article/2/9/4/92294_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132856"/>
            <a:ext cx="378781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НАЦИСТЫ (ИЛИ СКИНХЕДЫ)</a:t>
            </a:r>
            <a:endParaRPr lang="ru-RU" sz="3200" b="1" dirty="0"/>
          </a:p>
        </p:txBody>
      </p:sp>
      <p:pic>
        <p:nvPicPr>
          <p:cNvPr id="22532" name="Picture 4" descr="http://aksakal.info/uploads/posts/2012-06/1340669384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89040"/>
            <a:ext cx="4320480" cy="2880320"/>
          </a:xfrm>
          <a:prstGeom prst="rect">
            <a:avLst/>
          </a:prstGeom>
          <a:noFill/>
        </p:spPr>
      </p:pic>
      <p:pic>
        <p:nvPicPr>
          <p:cNvPr id="22534" name="Picture 6" descr="http://www.mekongnet.ru/uploads/spaw/thang06b_2009/dautroc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4595152" cy="3096344"/>
          </a:xfrm>
          <a:prstGeom prst="rect">
            <a:avLst/>
          </a:prstGeom>
          <a:noFill/>
        </p:spPr>
      </p:pic>
      <p:pic>
        <p:nvPicPr>
          <p:cNvPr id="22536" name="Picture 8" descr="http://static.ngs.ru/news/preview/816282ecf6bc16d8815d0b29a1b54a7d053127c7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772816"/>
            <a:ext cx="3802022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Субкультура </a:t>
            </a:r>
            <a:r>
              <a:rPr lang="ru-RU" sz="5400" b="1" dirty="0" smtClean="0"/>
              <a:t>готов</a:t>
            </a:r>
            <a:endParaRPr lang="ru-RU" sz="5400" b="1" dirty="0"/>
          </a:p>
        </p:txBody>
      </p:sp>
      <p:pic>
        <p:nvPicPr>
          <p:cNvPr id="25602" name="Picture 2" descr="http://s53.radikal.ru/i142/0901/f5/0445406ea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7"/>
            <a:ext cx="4513933" cy="3024336"/>
          </a:xfrm>
          <a:prstGeom prst="rect">
            <a:avLst/>
          </a:prstGeom>
          <a:noFill/>
        </p:spPr>
      </p:pic>
      <p:pic>
        <p:nvPicPr>
          <p:cNvPr id="25604" name="Picture 4" descr="http://i55.ltalk.ru/27/91/369127/63/10425663/scr_00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429000"/>
            <a:ext cx="4728883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Субкультура </a:t>
            </a:r>
            <a:r>
              <a:rPr lang="ru-RU" sz="5400" b="1" dirty="0" err="1" smtClean="0"/>
              <a:t>гопников</a:t>
            </a:r>
            <a:endParaRPr lang="ru-RU" sz="5400" b="1" dirty="0"/>
          </a:p>
        </p:txBody>
      </p:sp>
      <p:pic>
        <p:nvPicPr>
          <p:cNvPr id="24580" name="Picture 4" descr="http://banana.by/uploads/posts/1174468514_dsfsdf1165415725_i_9285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648200" cy="3752851"/>
          </a:xfrm>
          <a:prstGeom prst="rect">
            <a:avLst/>
          </a:prstGeom>
          <a:noFill/>
        </p:spPr>
      </p:pic>
      <p:pic>
        <p:nvPicPr>
          <p:cNvPr id="24582" name="Picture 6" descr="http://teron.ru/uploads/av-91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36912"/>
            <a:ext cx="3352800" cy="396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Субкультура </a:t>
            </a:r>
            <a:r>
              <a:rPr lang="ru-RU" sz="5400" b="1" dirty="0" smtClean="0"/>
              <a:t>мажоров</a:t>
            </a:r>
            <a:endParaRPr lang="ru-RU" sz="5400" b="1" dirty="0"/>
          </a:p>
        </p:txBody>
      </p:sp>
      <p:pic>
        <p:nvPicPr>
          <p:cNvPr id="26626" name="Picture 2" descr="http://www.art-photo.ru/report/index2/print/jijip/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286250" cy="2857500"/>
          </a:xfrm>
          <a:prstGeom prst="rect">
            <a:avLst/>
          </a:prstGeom>
          <a:noFill/>
        </p:spPr>
      </p:pic>
      <p:pic>
        <p:nvPicPr>
          <p:cNvPr id="26628" name="Picture 4" descr="http://idvv.ru/content/images/x_348e3e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88840"/>
            <a:ext cx="3038475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Субкультура </a:t>
            </a:r>
            <a:r>
              <a:rPr lang="ru-RU" sz="5400" b="1" dirty="0" err="1" smtClean="0"/>
              <a:t>эмо</a:t>
            </a:r>
            <a:endParaRPr lang="ru-RU" sz="5400" b="1" dirty="0"/>
          </a:p>
        </p:txBody>
      </p:sp>
      <p:pic>
        <p:nvPicPr>
          <p:cNvPr id="27650" name="Picture 2" descr="http://image.stirileprotv.ro/media/images/620xX/May2009/60291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392488" cy="3294367"/>
          </a:xfrm>
          <a:prstGeom prst="rect">
            <a:avLst/>
          </a:prstGeom>
          <a:noFill/>
        </p:spPr>
      </p:pic>
      <p:pic>
        <p:nvPicPr>
          <p:cNvPr id="27652" name="Picture 4" descr="http://fignya.net/uploads/posts/2010-03/1269212824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60848"/>
            <a:ext cx="3888432" cy="4528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Вопросы для обсуждения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7920880" cy="4176464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Как вы относитесь к субкультуре перечисленных неформальных молодежных движений?</a:t>
            </a:r>
          </a:p>
          <a:p>
            <a:pPr marL="514350" indent="-514350" algn="l">
              <a:buFont typeface="Arial" pitchFamily="34" charset="0"/>
              <a:buAutoNum type="arabicPeriod"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Объективно оцените субкультуру некоторых неформальных молодежных течений или движений: каковы по вашему мнению, позитивные и негативные тенденции в их деятельности?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такое молодежная субкультура?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274838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Субкультура</a:t>
            </a:r>
            <a:r>
              <a:rPr lang="ru-RU" sz="2400" dirty="0"/>
              <a:t> (</a:t>
            </a:r>
            <a:r>
              <a:rPr lang="ru-RU" sz="2400" dirty="0">
                <a:hlinkClick r:id="rId2" tooltip="Латинский язык"/>
              </a:rPr>
              <a:t>лат.</a:t>
            </a:r>
            <a:r>
              <a:rPr lang="ru-RU" sz="2400" dirty="0"/>
              <a:t> </a:t>
            </a:r>
            <a:r>
              <a:rPr lang="ru-RU" sz="2400" i="1" dirty="0" err="1"/>
              <a:t>sub</a:t>
            </a:r>
            <a:r>
              <a:rPr lang="ru-RU" sz="2400" dirty="0"/>
              <a:t> — под и </a:t>
            </a:r>
            <a:r>
              <a:rPr lang="ru-RU" sz="2400" i="1" dirty="0" err="1"/>
              <a:t>cultura</a:t>
            </a:r>
            <a:r>
              <a:rPr lang="ru-RU" sz="2400" dirty="0"/>
              <a:t> — культура; </a:t>
            </a:r>
            <a:r>
              <a:rPr lang="ru-RU" sz="2400" i="1" dirty="0" err="1"/>
              <a:t>подкультура</a:t>
            </a:r>
            <a:r>
              <a:rPr lang="ru-RU" sz="2400" dirty="0"/>
              <a:t>) </a:t>
            </a:r>
            <a:r>
              <a:rPr lang="ru-RU" sz="2400" u="sng" dirty="0" smtClean="0"/>
              <a:t>понятие</a:t>
            </a:r>
            <a:r>
              <a:rPr lang="ru-RU" sz="2400" dirty="0"/>
              <a:t> — </a:t>
            </a:r>
            <a:r>
              <a:rPr lang="ru-RU" sz="2400" dirty="0" smtClean="0"/>
              <a:t>обозначающее </a:t>
            </a:r>
            <a:r>
              <a:rPr lang="ru-RU" sz="2400" dirty="0"/>
              <a:t>часть </a:t>
            </a:r>
            <a:r>
              <a:rPr lang="ru-RU" sz="2400" dirty="0">
                <a:hlinkClick r:id="rId3" tooltip="Культура"/>
              </a:rPr>
              <a:t>культуры</a:t>
            </a:r>
            <a:r>
              <a:rPr lang="ru-RU" sz="2400" dirty="0"/>
              <a:t> общества, </a:t>
            </a:r>
            <a:r>
              <a:rPr lang="ru-RU" sz="2400" dirty="0">
                <a:hlinkClick r:id="rId4" tooltip="Девиантное поведение"/>
              </a:rPr>
              <a:t>отличающейся своим поведением</a:t>
            </a:r>
            <a:r>
              <a:rPr lang="ru-RU" sz="2400" dirty="0"/>
              <a:t> от преобладающего большинства, а также </a:t>
            </a:r>
            <a:r>
              <a:rPr lang="ru-RU" sz="2400" dirty="0">
                <a:hlinkClick r:id="rId5" tooltip="Социальная группа"/>
              </a:rPr>
              <a:t>социальные группы</a:t>
            </a:r>
            <a:r>
              <a:rPr lang="ru-RU" sz="2400" dirty="0"/>
              <a:t> носителей этой культуры.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301208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1950 году американский социолог </a:t>
            </a:r>
            <a:r>
              <a:rPr lang="ru-RU" sz="2400" dirty="0">
                <a:hlinkClick r:id="rId6" tooltip="Рисмен, Дэвид"/>
              </a:rPr>
              <a:t>Дэвид </a:t>
            </a:r>
            <a:r>
              <a:rPr lang="ru-RU" sz="2400" dirty="0" err="1">
                <a:hlinkClick r:id="rId6" tooltip="Рисмен, Дэвид"/>
              </a:rPr>
              <a:t>Риcмен</a:t>
            </a:r>
            <a:r>
              <a:rPr lang="ru-RU" sz="2400" dirty="0"/>
              <a:t> в своих исследованиях вывел понятие субкультуры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Кто такие неформалы?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132856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Неформалы</a:t>
            </a:r>
            <a:r>
              <a:rPr lang="ru-RU" sz="3600" dirty="0"/>
              <a:t> — </a:t>
            </a:r>
            <a:endParaRPr lang="ru-RU" sz="3600" dirty="0" smtClean="0"/>
          </a:p>
          <a:p>
            <a:pPr algn="ctr"/>
            <a:r>
              <a:rPr lang="ru-RU" sz="3600" dirty="0" smtClean="0"/>
              <a:t>социальная группа</a:t>
            </a:r>
            <a:r>
              <a:rPr lang="ru-RU" sz="3600" dirty="0"/>
              <a:t>; </a:t>
            </a:r>
            <a:endParaRPr lang="ru-RU" sz="3600" dirty="0" smtClean="0"/>
          </a:p>
          <a:p>
            <a:pPr algn="ctr"/>
            <a:r>
              <a:rPr lang="ru-RU" sz="3600" dirty="0" smtClean="0"/>
              <a:t>общее </a:t>
            </a:r>
            <a:r>
              <a:rPr lang="ru-RU" sz="3600" dirty="0"/>
              <a:t>название для представителей различных </a:t>
            </a:r>
            <a:r>
              <a:rPr lang="ru-RU" sz="3600" dirty="0" err="1"/>
              <a:t>субкультурных</a:t>
            </a:r>
            <a:r>
              <a:rPr lang="ru-RU" sz="3600" dirty="0"/>
              <a:t> молодёжных </a:t>
            </a:r>
            <a:r>
              <a:rPr lang="ru-RU" sz="3600" dirty="0" smtClean="0"/>
              <a:t>движений </a:t>
            </a:r>
          </a:p>
          <a:p>
            <a:pPr algn="ctr"/>
            <a:r>
              <a:rPr lang="ru-RU" sz="3600" dirty="0" smtClean="0"/>
              <a:t>(в</a:t>
            </a:r>
            <a:r>
              <a:rPr lang="ru-RU" sz="3600" dirty="0"/>
              <a:t> </a:t>
            </a:r>
            <a:r>
              <a:rPr lang="ru-RU" sz="3600" dirty="0" smtClean="0"/>
              <a:t>СССР</a:t>
            </a:r>
            <a:r>
              <a:rPr lang="ru-RU" sz="3600" dirty="0"/>
              <a:t> 80-90-х годов XX </a:t>
            </a:r>
            <a:r>
              <a:rPr lang="ru-RU" sz="3600" dirty="0" smtClean="0"/>
              <a:t>века).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Классификация неформальных молодежных организаций</a:t>
            </a:r>
            <a:endParaRPr lang="ru-RU" sz="3200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547664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835696" y="5445224"/>
            <a:ext cx="4267200" cy="708480"/>
            <a:chOff x="288032" y="2232246"/>
            <a:chExt cx="4267200" cy="70848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88032" y="2232246"/>
              <a:ext cx="4267200" cy="7084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3200" b="1" dirty="0" smtClean="0"/>
                <a:t>Политические </a:t>
              </a:r>
              <a:endParaRPr lang="ru-RU" sz="3200" b="1" dirty="0"/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322617" y="2266831"/>
              <a:ext cx="4198030" cy="639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gorgoroth.com.pl/screen/screen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73016"/>
            <a:ext cx="2553685" cy="30963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Музыкальные неформальные организации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050" name="Picture 2" descr="http://www.metalfan.ro/images/trupe/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2520280" cy="35955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508518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металлисты</a:t>
            </a:r>
            <a:endParaRPr lang="ru-RU" sz="2400" b="1" dirty="0"/>
          </a:p>
        </p:txBody>
      </p:sp>
      <p:pic>
        <p:nvPicPr>
          <p:cNvPr id="2056" name="Picture 8" descr="http://sfw.so/uploads/posts/2009-01/1232108019_rbbcone-12-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908720"/>
            <a:ext cx="3491880" cy="2618910"/>
          </a:xfrm>
          <a:prstGeom prst="rect">
            <a:avLst/>
          </a:prstGeom>
          <a:noFill/>
        </p:spPr>
      </p:pic>
      <p:pic>
        <p:nvPicPr>
          <p:cNvPr id="2060" name="Picture 12" descr="http://album.foto.ru/photos/or/22352/1203163.jpg"/>
          <p:cNvPicPr>
            <a:picLocks noChangeAspect="1" noChangeArrowheads="1"/>
          </p:cNvPicPr>
          <p:nvPr/>
        </p:nvPicPr>
        <p:blipFill>
          <a:blip r:embed="rId5" cstate="print"/>
          <a:srcRect l="1890"/>
          <a:stretch>
            <a:fillRect/>
          </a:stretch>
        </p:blipFill>
        <p:spPr bwMode="auto">
          <a:xfrm>
            <a:off x="5292080" y="3645024"/>
            <a:ext cx="3505755" cy="23762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508104" y="609329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брейкеры</a:t>
            </a: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Неформальные организации в спорте</a:t>
            </a:r>
            <a:endParaRPr lang="ru-RU" sz="3200" b="1" dirty="0"/>
          </a:p>
        </p:txBody>
      </p:sp>
      <p:pic>
        <p:nvPicPr>
          <p:cNvPr id="1028" name="Picture 4" descr="http://spartak.com/img/photo/4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568452" cy="23789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371703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Фанаты Спартака</a:t>
            </a:r>
            <a:endParaRPr lang="ru-RU" sz="2400" b="1" dirty="0"/>
          </a:p>
        </p:txBody>
      </p:sp>
      <p:pic>
        <p:nvPicPr>
          <p:cNvPr id="1030" name="Picture 6" descr="http://banana.by/uploads/posts/2010-08/1280910991_1280910266_dos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3600400" cy="2396838"/>
          </a:xfrm>
          <a:prstGeom prst="rect">
            <a:avLst/>
          </a:prstGeom>
          <a:noFill/>
        </p:spPr>
      </p:pic>
      <p:pic>
        <p:nvPicPr>
          <p:cNvPr id="1032" name="Picture 8" descr="http://newsimg.bbc.co.uk/media/images/44298000/jpg/_44298553_zenit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196752"/>
            <a:ext cx="3223078" cy="232433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96136" y="3645024"/>
            <a:ext cx="2205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Фанаты Зенита</a:t>
            </a:r>
            <a:endParaRPr lang="ru-RU" sz="2400" b="1" dirty="0"/>
          </a:p>
        </p:txBody>
      </p:sp>
      <p:pic>
        <p:nvPicPr>
          <p:cNvPr id="1034" name="Picture 10" descr="http://www.metronews.ru/sport/fanaty-zenita-napominali-o-neprostyh-vzaimootnoshenijah-s-dinamo-pered-igroj/Tpolkq---3D0kz0D0DuY/zffj4R-fzM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221088"/>
            <a:ext cx="3088804" cy="237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404664"/>
            <a:ext cx="6993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Неформальные организации в спорте</a:t>
            </a:r>
            <a:endParaRPr lang="ru-RU" sz="3200" dirty="0"/>
          </a:p>
        </p:txBody>
      </p:sp>
      <p:pic>
        <p:nvPicPr>
          <p:cNvPr id="21508" name="Picture 4" descr="http://aksakal.info/uploads/posts/2012-10/1349056374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648074"/>
            <a:ext cx="4286250" cy="3209926"/>
          </a:xfrm>
          <a:prstGeom prst="rect">
            <a:avLst/>
          </a:prstGeom>
          <a:noFill/>
        </p:spPr>
      </p:pic>
      <p:pic>
        <p:nvPicPr>
          <p:cNvPr id="21512" name="Picture 8" descr="http://res.vtc.vn/media/vtcnews/2012/05/12/rocker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000500" cy="31242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8064" y="2564904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рокеры</a:t>
            </a:r>
            <a:endParaRPr lang="ru-RU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Неформальные организации философской направленности</a:t>
            </a:r>
            <a:endParaRPr lang="ru-RU" sz="3600" b="1" dirty="0"/>
          </a:p>
        </p:txBody>
      </p:sp>
      <p:pic>
        <p:nvPicPr>
          <p:cNvPr id="2050" name="Picture 2" descr="http://nevsedoma.com.ua/images/2011/112/7/13049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3382968" cy="4536504"/>
          </a:xfrm>
          <a:prstGeom prst="rect">
            <a:avLst/>
          </a:prstGeom>
          <a:noFill/>
        </p:spPr>
      </p:pic>
      <p:pic>
        <p:nvPicPr>
          <p:cNvPr id="2052" name="Picture 4" descr="http://images.suite101.com/3096686_com_hippie2_alex_koh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60848"/>
            <a:ext cx="3017912" cy="4526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5976" y="2060848"/>
            <a:ext cx="915122" cy="417646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4000" b="1" dirty="0" smtClean="0"/>
              <a:t>хиппи</a:t>
            </a:r>
            <a:endParaRPr lang="ru-RU"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rio.tomsk.fm/thumbs/h/f4b1da56-2e14-417c-8964-cf158a801c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992555" cy="3744416"/>
          </a:xfrm>
          <a:prstGeom prst="rect">
            <a:avLst/>
          </a:prstGeom>
          <a:noFill/>
        </p:spPr>
      </p:pic>
      <p:pic>
        <p:nvPicPr>
          <p:cNvPr id="1028" name="Picture 4" descr="http://img120.imageshack.us/img120/1781/punker2pbau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12976"/>
            <a:ext cx="3810000" cy="33242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72200" y="141277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панки</a:t>
            </a:r>
            <a:endParaRPr lang="ru-RU" sz="4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119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Субкультура  неформальных  молодежных течений</vt:lpstr>
      <vt:lpstr>Что такое молодежная субкультура?</vt:lpstr>
      <vt:lpstr>Кто такие неформалы?</vt:lpstr>
      <vt:lpstr>Классификация неформальных молодежных организаций</vt:lpstr>
      <vt:lpstr> Музыкальные неформальные организации </vt:lpstr>
      <vt:lpstr>Неформальные организации в спорте</vt:lpstr>
      <vt:lpstr>Слайд 7</vt:lpstr>
      <vt:lpstr>Неформальные организации философской направленности</vt:lpstr>
      <vt:lpstr>Слайд 9</vt:lpstr>
      <vt:lpstr>Политические неформальные организации</vt:lpstr>
      <vt:lpstr>НАЦИСТЫ (ИЛИ СКИНХЕДЫ)</vt:lpstr>
      <vt:lpstr>Субкультура готов</vt:lpstr>
      <vt:lpstr>Субкультура гопников</vt:lpstr>
      <vt:lpstr>Субкультура мажоров</vt:lpstr>
      <vt:lpstr>Субкультура эмо</vt:lpstr>
      <vt:lpstr>Вопросы для обсуждения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Субкультура  неформальных  молодежных течений</dc:title>
  <dc:creator>пользователь</dc:creator>
  <cp:lastModifiedBy>пользователь</cp:lastModifiedBy>
  <cp:revision>15</cp:revision>
  <dcterms:created xsi:type="dcterms:W3CDTF">2013-10-22T14:22:22Z</dcterms:created>
  <dcterms:modified xsi:type="dcterms:W3CDTF">2013-11-06T07:53:15Z</dcterms:modified>
</cp:coreProperties>
</file>