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CF8"/>
    <a:srgbClr val="E13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0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8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8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3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2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8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6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5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0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9DAC767-1C5E-4F79-9122-62DEF9B95455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A5DD28E-705A-4690-B01C-55416A5C7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7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u="sng" dirty="0" smtClean="0"/>
              <a:t>Русский народ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54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81" y="12653"/>
            <a:ext cx="3151623" cy="4734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Славяне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8760" y="12653"/>
            <a:ext cx="3243769" cy="4038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5" y="1857826"/>
            <a:ext cx="7395524" cy="5203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59" y="441550"/>
            <a:ext cx="8277788" cy="62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Одежда</a:t>
            </a:r>
            <a:endParaRPr lang="ru-RU" b="1" i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55" y="1053873"/>
            <a:ext cx="3133725" cy="37814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38" y="1021080"/>
            <a:ext cx="3635275" cy="5046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" y="3544389"/>
            <a:ext cx="4222773" cy="28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u="sng" dirty="0" smtClean="0">
                <a:solidFill>
                  <a:schemeClr val="accent4"/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Праздники</a:t>
            </a:r>
            <a:endParaRPr lang="ru-RU" u="sng" dirty="0">
              <a:solidFill>
                <a:schemeClr val="accent4"/>
              </a:solidFill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 </a:t>
            </a:r>
            <a:endParaRPr lang="ru-RU" sz="3600" b="1" i="1" u="sng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88" y="1747429"/>
            <a:ext cx="5715000" cy="4286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" y="2798989"/>
            <a:ext cx="4620948" cy="3632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08" y="2217338"/>
            <a:ext cx="6265091" cy="41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88" y="542848"/>
            <a:ext cx="9875520" cy="13563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>
                <a:ln w="0"/>
                <a:solidFill>
                  <a:schemeClr val="accent1">
                    <a:lumMod val="75000"/>
                  </a:schemeClr>
                </a:solidFill>
              </a:rPr>
              <a:t> Пасха Христианская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99" y="1672046"/>
            <a:ext cx="6915150" cy="3886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" y="1899208"/>
            <a:ext cx="3558903" cy="44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4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Аграфены Купальница да Иван Купала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19" y="209006"/>
            <a:ext cx="6955245" cy="52164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8" y="118636"/>
            <a:ext cx="9893536" cy="6600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" y="931817"/>
            <a:ext cx="8508322" cy="57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5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F4DCF8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Свадьба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45" y="2542905"/>
            <a:ext cx="4410029" cy="29204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5" y="375013"/>
            <a:ext cx="3162300" cy="476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566"/>
            <a:ext cx="4415245" cy="33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6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29997" dir="5400000" sy="-100000" algn="bl" rotWithShape="0"/>
                </a:effectLst>
              </a:rPr>
              <a:t>Кухня</a:t>
            </a:r>
            <a:endParaRPr lang="ru-RU" b="1" u="sng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90" y="1965960"/>
            <a:ext cx="28575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6" y="2194559"/>
            <a:ext cx="4876075" cy="3657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83" y="296192"/>
            <a:ext cx="8146596" cy="5965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101366"/>
            <a:ext cx="9880033" cy="6586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66" y="845448"/>
            <a:ext cx="7509250" cy="5006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6" y="390857"/>
            <a:ext cx="7479574" cy="40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4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46</TotalTime>
  <Words>16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MingLiU_HKSCS</vt:lpstr>
      <vt:lpstr>Corbel</vt:lpstr>
      <vt:lpstr>Times New Roman</vt:lpstr>
      <vt:lpstr>Базис</vt:lpstr>
      <vt:lpstr>Русский народ</vt:lpstr>
      <vt:lpstr>Славяне</vt:lpstr>
      <vt:lpstr>Одежда</vt:lpstr>
      <vt:lpstr>Праздники</vt:lpstr>
      <vt:lpstr> Пасха Христианская</vt:lpstr>
      <vt:lpstr>Аграфены Купальница да Иван Купала</vt:lpstr>
      <vt:lpstr>Свадьба</vt:lpstr>
      <vt:lpstr>Кухня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</dc:title>
  <dc:creator>Марина</dc:creator>
  <cp:lastModifiedBy>Марина</cp:lastModifiedBy>
  <cp:revision>6</cp:revision>
  <dcterms:created xsi:type="dcterms:W3CDTF">2015-02-04T15:42:08Z</dcterms:created>
  <dcterms:modified xsi:type="dcterms:W3CDTF">2015-02-04T17:48:33Z</dcterms:modified>
</cp:coreProperties>
</file>