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slide" Target="slide2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СВОЯ ИГРА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2214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56384"/>
                <a:gridCol w="936104"/>
                <a:gridCol w="792088"/>
                <a:gridCol w="1008112"/>
                <a:gridCol w="1008112"/>
                <a:gridCol w="1028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Породы древесины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2" action="ppaction://hlinksldjump"/>
                        </a:rPr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3" action="ppaction://hlinksldjump"/>
                        </a:rPr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4" action="ppaction://hlinksldjump"/>
                        </a:rPr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5" action="ppaction://hlinksldjump"/>
                        </a:rPr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6" action="ppaction://hlinksldjump"/>
                        </a:rPr>
                        <a:t>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Разметочный инструмент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7" action="ppaction://hlinksldjump"/>
                        </a:rPr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8" action="ppaction://hlinksldjump"/>
                        </a:rPr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9" action="ppaction://hlinksldjump"/>
                        </a:rPr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0" action="ppaction://hlinksldjump"/>
                        </a:rPr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1" action="ppaction://hlinksldjump"/>
                        </a:rPr>
                        <a:t>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Столярный инструмент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2" action="ppaction://hlinksldjump"/>
                        </a:rPr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3" action="ppaction://hlinksldjump"/>
                        </a:rPr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4" action="ppaction://hlinksldjump"/>
                        </a:rPr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5" action="ppaction://hlinksldjump"/>
                        </a:rPr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6" action="ppaction://hlinksldjump"/>
                        </a:rPr>
                        <a:t>50</a:t>
                      </a:r>
                      <a:endParaRPr lang="ru-RU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ru-RU" dirty="0" smtClean="0"/>
                        <a:t>Станки и машины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7" action="ppaction://hlinksldjump"/>
                        </a:rPr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8" action="ppaction://hlinksldjump"/>
                        </a:rPr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19" action="ppaction://hlinksldjump"/>
                        </a:rPr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20" action="ppaction://hlinksldjump"/>
                        </a:rPr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21" action="ppaction://hlinksldjump"/>
                        </a:rPr>
                        <a:t>50</a:t>
                      </a:r>
                      <a:endParaRPr lang="ru-RU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ru-RU" dirty="0" smtClean="0"/>
                        <a:t>Пороки древесины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22" action="ppaction://hlinksldjump"/>
                        </a:rPr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23" action="ppaction://hlinksldjump"/>
                        </a:rPr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24" action="ppaction://hlinksldjump"/>
                        </a:rPr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25" action="ppaction://hlinksldjump"/>
                        </a:rPr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26" action="ppaction://hlinksldjump"/>
                        </a:rPr>
                        <a:t>50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465313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Ведущий:  Агеев В.П.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Породы древесины за </a:t>
            </a:r>
            <a:r>
              <a:rPr lang="ru-RU" dirty="0" smtClean="0"/>
              <a:t>5</a:t>
            </a:r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Какая </a:t>
            </a:r>
            <a:r>
              <a:rPr lang="ru-RU" dirty="0" smtClean="0"/>
              <a:t>порода древесины имеет в текстуре черточки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Породы древесины за 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БУК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Разметочный инструмент за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Каким инструментом наносят разметку на детали?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Разметочный инструмент за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КАРАНДАШ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Разметочный инструмент за 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Каким инструментом замеряют длину, ширину детали?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Разметочный инструмент за </a:t>
            </a:r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ЛИНЕЙКА, РУЛЕТКА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Разметочный инструмент за 30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Каким инструментом определяют правильность прямых углов?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Разметочный инструмент за </a:t>
            </a:r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УГОЛЬНИК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Разметочный инструмент за 40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Каким инструментом измеряют цилиндрические детали?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Разметочный инструмент за 4</a:t>
            </a:r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ШТАНГЕНЦИРКУЛЬ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Породы древесины за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Какая из перечисленных пород не является хвойной: ель, можжевельник, лиственница, </a:t>
            </a:r>
            <a:r>
              <a:rPr lang="ru-RU" dirty="0" smtClean="0"/>
              <a:t>берёза</a:t>
            </a:r>
            <a:endParaRPr lang="ru-RU" dirty="0"/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Разметочный инструмент за 50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Каким инструментом проверяют горизонтальность пола?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Разметочный инструмент за 5</a:t>
            </a:r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УРОВЕНЬ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Столярный инструмент за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Каким инструментом забивают гвозди?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Столярный </a:t>
            </a:r>
            <a:r>
              <a:rPr lang="ru-RU" dirty="0" smtClean="0"/>
              <a:t>инструмент за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МОЛОТОК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Столярный инструмент за 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Каким инструментом пилят доски?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Столярный</a:t>
            </a:r>
            <a:r>
              <a:rPr lang="ru-RU" dirty="0" smtClean="0"/>
              <a:t> </a:t>
            </a:r>
            <a:r>
              <a:rPr lang="ru-RU" dirty="0" smtClean="0"/>
              <a:t>инструмент за </a:t>
            </a:r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ПИЛА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Столярный инструмент за 30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Каким инструментом вытаскивают из досок гвозди?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Столярный</a:t>
            </a:r>
            <a:r>
              <a:rPr lang="ru-RU" dirty="0" smtClean="0"/>
              <a:t> </a:t>
            </a:r>
            <a:r>
              <a:rPr lang="ru-RU" dirty="0" smtClean="0"/>
              <a:t>инструмент за </a:t>
            </a:r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ГВОЗДОДЁР, КЛЕЩИ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Столярный инструмент за 40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Каким инструментом делают круглые отверстия?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Столярный</a:t>
            </a:r>
            <a:r>
              <a:rPr lang="ru-RU" dirty="0" smtClean="0"/>
              <a:t> </a:t>
            </a:r>
            <a:r>
              <a:rPr lang="ru-RU" dirty="0" smtClean="0"/>
              <a:t>инструмент за </a:t>
            </a:r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СВЕРЛО, ДРЕЛЬ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Породы древесины за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БЕРЁЗА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Столярный инструмент за 50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Каким инструментом заворачивают шурупы?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Столярный</a:t>
            </a:r>
            <a:r>
              <a:rPr lang="ru-RU" dirty="0" smtClean="0"/>
              <a:t> </a:t>
            </a:r>
            <a:r>
              <a:rPr lang="ru-RU" dirty="0" smtClean="0"/>
              <a:t>инструмент за 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ОТВЁРТКА, ШУРУПОВЁРТ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Станки и машины за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каких станках пилят брёвна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Станки и машины за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ПИЛОРАМА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Станки и машины за 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каких станках строгают доски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Станки и машины за </a:t>
            </a:r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ФУГОВАЛЬНЫЙ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Станки и машины за 30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каких станках делают круглые отверстия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Станки и машины за </a:t>
            </a:r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СВЕРЛИЛЬНЫЙ СТАНОК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Станки и машины за 40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каких станках точат цилиндрические детали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Станки и машины за </a:t>
            </a:r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ТОКАРНЫЙ СТАНОК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Породы древесины за </a:t>
            </a:r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Какая </a:t>
            </a:r>
            <a:r>
              <a:rPr lang="ru-RU" dirty="0" smtClean="0"/>
              <a:t>порода древесины используется для художественной резьбы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Станки и машины за 50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каких станках устанавливают круглые пилы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Станки и машины за 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ЦИРКУЛЬНАЯ ПИЛА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Пороки древесины за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Часть ветки, заключенная в древесине ствола?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Пороки древесины за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СУЧОК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Пороки древесины за 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Разрыв древесины вдоль волокон от мороза или при сушке?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Пороки древесины за </a:t>
            </a:r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ТРЕЩИНА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Пороки древесины за 30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Винтообразное расположение волокон в древесине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Пороки древесины за </a:t>
            </a:r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КОСОСЛОЙ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Пороки древесины за 40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Поражение древесины грибами?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Пороки древесины за </a:t>
            </a:r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ГНИЛЬ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Породы древесины за </a:t>
            </a:r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ЛИПА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Пороки древесины за 50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Поражение древесины насекомыми?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Пороки древесины за </a:t>
            </a: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ЧЕРВОТОЧИНА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Породы древесины за </a:t>
            </a:r>
            <a:r>
              <a:rPr lang="ru-RU" dirty="0" smtClean="0"/>
              <a:t>3</a:t>
            </a:r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Какая </a:t>
            </a:r>
            <a:r>
              <a:rPr lang="ru-RU" dirty="0" smtClean="0"/>
              <a:t>порода древесины используется для постройки фундаментов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Породы древесины за </a:t>
            </a:r>
            <a:r>
              <a:rPr lang="ru-RU" dirty="0" smtClean="0"/>
              <a:t>3</a:t>
            </a:r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ЛИСТВЕННИЦА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Породы древесины за </a:t>
            </a:r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Какая </a:t>
            </a:r>
            <a:r>
              <a:rPr lang="ru-RU" dirty="0" smtClean="0"/>
              <a:t>порода древесины имеет желтый цвет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hlinkshowjump?jump=nextslide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Правильный ответ: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Породы древесины за </a:t>
            </a:r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Правильный ответ: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843808" y="3789040"/>
            <a:ext cx="34563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АКАЦИЯ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</TotalTime>
  <Words>608</Words>
  <Application>Microsoft Office PowerPoint</Application>
  <PresentationFormat>Экран (4:3)</PresentationFormat>
  <Paragraphs>182</Paragraphs>
  <Slides>51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Апекс</vt:lpstr>
      <vt:lpstr>СВОЯ ИГРА</vt:lpstr>
      <vt:lpstr>Породы древесины за 10</vt:lpstr>
      <vt:lpstr>Породы древесины за 10</vt:lpstr>
      <vt:lpstr>Породы древесины за 20</vt:lpstr>
      <vt:lpstr>Породы древесины за 20</vt:lpstr>
      <vt:lpstr>Породы древесины за 30</vt:lpstr>
      <vt:lpstr>Породы древесины за 30</vt:lpstr>
      <vt:lpstr>Породы древесины за 40</vt:lpstr>
      <vt:lpstr>Породы древесины за 40</vt:lpstr>
      <vt:lpstr>Породы древесины за 50</vt:lpstr>
      <vt:lpstr>Породы древесины за 50</vt:lpstr>
      <vt:lpstr>Разметочный инструмент за 10</vt:lpstr>
      <vt:lpstr>Разметочный инструмент за 10</vt:lpstr>
      <vt:lpstr>Разметочный инструмент за 20</vt:lpstr>
      <vt:lpstr>Разметочный инструмент за 20</vt:lpstr>
      <vt:lpstr>Разметочный инструмент за 30</vt:lpstr>
      <vt:lpstr>Разметочный инструмент за 30</vt:lpstr>
      <vt:lpstr>Разметочный инструмент за 40</vt:lpstr>
      <vt:lpstr>Разметочный инструмент за 40</vt:lpstr>
      <vt:lpstr>Разметочный инструмент за 50</vt:lpstr>
      <vt:lpstr>Разметочный инструмент за 50</vt:lpstr>
      <vt:lpstr>Столярный инструмент за 10</vt:lpstr>
      <vt:lpstr>Столярный инструмент за 10</vt:lpstr>
      <vt:lpstr>Столярный инструмент за 20</vt:lpstr>
      <vt:lpstr>Столярный инструмент за 20</vt:lpstr>
      <vt:lpstr>Столярный инструмент за 30</vt:lpstr>
      <vt:lpstr>Столярный инструмент за 30</vt:lpstr>
      <vt:lpstr>Столярный инструмент за 40</vt:lpstr>
      <vt:lpstr>Столярный инструмент за 40</vt:lpstr>
      <vt:lpstr>Столярный инструмент за 50</vt:lpstr>
      <vt:lpstr>Столярный инструмент за 50</vt:lpstr>
      <vt:lpstr>Станки и машины за 10</vt:lpstr>
      <vt:lpstr>Станки и машины за 10</vt:lpstr>
      <vt:lpstr>Станки и машины за 20</vt:lpstr>
      <vt:lpstr>Станки и машины за 20</vt:lpstr>
      <vt:lpstr>Станки и машины за 30</vt:lpstr>
      <vt:lpstr>Станки и машины за 30</vt:lpstr>
      <vt:lpstr>Станки и машины за 40</vt:lpstr>
      <vt:lpstr>Станки и машины за 40</vt:lpstr>
      <vt:lpstr>Станки и машины за 50</vt:lpstr>
      <vt:lpstr>Станки и машины за 50</vt:lpstr>
      <vt:lpstr>Пороки древесины за 10</vt:lpstr>
      <vt:lpstr>Пороки древесины за 10</vt:lpstr>
      <vt:lpstr>Пороки древесины за 20</vt:lpstr>
      <vt:lpstr>Пороки древесины за 20</vt:lpstr>
      <vt:lpstr>Пороки древесины за 30</vt:lpstr>
      <vt:lpstr>Пороки древесины за 30</vt:lpstr>
      <vt:lpstr>Пороки древесины за 40</vt:lpstr>
      <vt:lpstr>Пороки древесины за 40</vt:lpstr>
      <vt:lpstr>Пороки древесины за 50</vt:lpstr>
      <vt:lpstr>Пороки древесины за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creator>user01</dc:creator>
  <cp:lastModifiedBy>user01</cp:lastModifiedBy>
  <cp:revision>21</cp:revision>
  <dcterms:created xsi:type="dcterms:W3CDTF">2015-04-10T15:36:32Z</dcterms:created>
  <dcterms:modified xsi:type="dcterms:W3CDTF">2015-04-10T17:27:11Z</dcterms:modified>
</cp:coreProperties>
</file>