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9" r:id="rId3"/>
    <p:sldId id="260" r:id="rId4"/>
    <p:sldId id="262" r:id="rId5"/>
    <p:sldId id="263" r:id="rId6"/>
    <p:sldId id="265" r:id="rId7"/>
    <p:sldId id="267" r:id="rId8"/>
    <p:sldId id="269" r:id="rId9"/>
    <p:sldId id="271" r:id="rId10"/>
    <p:sldId id="273" r:id="rId11"/>
    <p:sldId id="275" r:id="rId12"/>
    <p:sldId id="277" r:id="rId13"/>
    <p:sldId id="279" r:id="rId14"/>
    <p:sldId id="281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09600" y="0"/>
            <a:ext cx="8534400" cy="150017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МКОУ СОШ №3 г.Волжского Волгоградской обл. </a:t>
            </a:r>
            <a:r>
              <a:rPr lang="ru-RU" sz="3100" dirty="0" err="1" smtClean="0"/>
              <a:t>Изюмникова</a:t>
            </a:r>
            <a:r>
              <a:rPr lang="ru-RU" sz="3100" dirty="0" smtClean="0"/>
              <a:t> Г.Н.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786058"/>
            <a:ext cx="8852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Буквы о - а в корне –гор-/- </a:t>
            </a:r>
            <a:r>
              <a:rPr lang="ru-RU" sz="4000" b="1" dirty="0" err="1" smtClean="0">
                <a:solidFill>
                  <a:srgbClr val="C00000"/>
                </a:solidFill>
              </a:rPr>
              <a:t>гар</a:t>
            </a:r>
            <a:r>
              <a:rPr lang="ru-RU" sz="4000" b="1" dirty="0" smtClean="0">
                <a:solidFill>
                  <a:srgbClr val="C00000"/>
                </a:solidFill>
              </a:rPr>
              <a:t>-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r>
                        <a:rPr lang="ru-RU" sz="4000" b="1" dirty="0" smtClean="0"/>
                        <a:t>з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r>
                        <a:rPr lang="ru-RU" sz="4000" b="1" dirty="0" smtClean="0"/>
                        <a:t>д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642942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7207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r>
                        <a:rPr lang="ru-RU" sz="4000" b="1" dirty="0" smtClean="0"/>
                        <a:t>з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r>
                        <a:rPr lang="ru-RU" sz="4000" b="1" dirty="0" smtClean="0"/>
                        <a:t>д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с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о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14380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Цифровой диктант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54395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2.Заг..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рает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3.Заг..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4.Сг..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5.Ог..рок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6.Приг..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7.Г..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рение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8.Заг..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рается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9.Перег..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10.Выг..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</a:t>
            </a:r>
            <a:r>
              <a:rPr lang="ru-RU" sz="3600" b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33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1142984"/>
            <a:ext cx="4857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 </a:t>
            </a:r>
          </a:p>
          <a:p>
            <a:pPr marL="342900" indent="-342900" algn="ctr"/>
            <a:endParaRPr lang="ru-RU" sz="4800" b="1" dirty="0"/>
          </a:p>
        </p:txBody>
      </p:sp>
      <p:pic>
        <p:nvPicPr>
          <p:cNvPr id="6" name="Рисунок 5" descr="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500174"/>
            <a:ext cx="4857783" cy="4857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Проверяем 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500174"/>
            <a:ext cx="4857783" cy="48577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14348" y="1997838"/>
            <a:ext cx="292895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1     -   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-   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  -      а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    -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 -      а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 -  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 - 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-      о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-       а</a:t>
            </a:r>
          </a:p>
          <a:p>
            <a:pPr marL="342900" indent="-342900" algn="ctr">
              <a:buAutoNum type="arabicPlain" startAt="2"/>
            </a:pPr>
            <a:r>
              <a:rPr lang="ru-RU" sz="2800" b="1" dirty="0" smtClean="0"/>
              <a:t>     -     о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Проверяем!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b="1" u="sng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ли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b="1" u="sng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ят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u="sng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ается ( нет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суф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а)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 за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b="1" u="sng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лях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распо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л</a:t>
            </a:r>
            <a:r>
              <a:rPr lang="ru-RU" b="1" u="sng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ж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ились ( нет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суф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а)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раз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b="1" u="sng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ается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Домашнее задание (на выбор):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Выписать 5  предложений  с изученной орфограммой;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Составить словарный диктант из слов с изученной орфограммой.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1.liveinternet.ru/images/attach/c/6/91/374/91374455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214291"/>
            <a:ext cx="8286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«Даже в прекраснейших своих грезах человек не может вообразить ничего прекраснее  </a:t>
            </a:r>
            <a:r>
              <a:rPr lang="en-US" sz="4800" dirty="0" err="1" smtClean="0">
                <a:solidFill>
                  <a:schemeClr val="bg1"/>
                </a:solidFill>
              </a:rPr>
              <a:t>природы</a:t>
            </a:r>
            <a:r>
              <a:rPr lang="ru-RU" sz="4800" dirty="0" smtClean="0">
                <a:solidFill>
                  <a:schemeClr val="bg1"/>
                </a:solidFill>
              </a:rPr>
              <a:t>».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                            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                                             </a:t>
            </a:r>
            <a:r>
              <a:rPr lang="ru-RU" sz="2800" b="1" dirty="0" smtClean="0">
                <a:solidFill>
                  <a:schemeClr val="bg1"/>
                </a:solidFill>
              </a:rPr>
              <a:t>Альфонс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Ламартин</a:t>
            </a:r>
            <a:endParaRPr lang="ru-RU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БУДЕТЕ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3000" b="1" i="1" dirty="0" smtClean="0">
                <a:solidFill>
                  <a:schemeClr val="accent3">
                    <a:lumMod val="75000"/>
                  </a:schemeClr>
                </a:solidFill>
              </a:rPr>
              <a:t>ЗНАТЬ: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правила правописания букв о - а в  -гор-/- </a:t>
            </a:r>
            <a:r>
              <a:rPr lang="ru-RU" sz="3000" dirty="0" err="1" smtClean="0">
                <a:solidFill>
                  <a:schemeClr val="accent3">
                    <a:lumMod val="75000"/>
                  </a:schemeClr>
                </a:solidFill>
              </a:rPr>
              <a:t>гар</a:t>
            </a: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endParaRPr lang="ru-RU" sz="3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b="1" i="1" dirty="0" smtClean="0">
                <a:solidFill>
                  <a:schemeClr val="accent3">
                    <a:lumMod val="75000"/>
                  </a:schemeClr>
                </a:solidFill>
              </a:rPr>
              <a:t>УМЕТЬ: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  правильно писать слова с изученной орфограммой;</a:t>
            </a:r>
            <a:r>
              <a:rPr lang="en-US" sz="3000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ru-RU" sz="3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 графически обозначать орфограммы;</a:t>
            </a:r>
          </a:p>
          <a:p>
            <a:pPr>
              <a:buFont typeface="Wingdings" pitchFamily="2" charset="2"/>
              <a:buChar char="Ø"/>
            </a:pPr>
            <a:endParaRPr lang="ru-RU" sz="3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отличать корень  --гор/-</a:t>
            </a:r>
            <a:r>
              <a:rPr lang="ru-RU" sz="3000" dirty="0" err="1" smtClean="0">
                <a:solidFill>
                  <a:schemeClr val="accent3">
                    <a:lumMod val="75000"/>
                  </a:schemeClr>
                </a:solidFill>
              </a:rPr>
              <a:t>гар</a:t>
            </a:r>
            <a:r>
              <a:rPr lang="ru-RU" sz="3000" dirty="0" smtClean="0">
                <a:solidFill>
                  <a:schemeClr val="accent3">
                    <a:lumMod val="75000"/>
                  </a:schemeClr>
                </a:solidFill>
              </a:rPr>
              <a:t>- от омонимичных корней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73309-2011-09-12-item_4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000108"/>
            <a:ext cx="5405442" cy="37081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Различайте  слова с омонимичными корнями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   </a:t>
            </a:r>
            <a:r>
              <a:rPr lang="ru-RU" sz="3600" b="1" dirty="0" smtClean="0">
                <a:solidFill>
                  <a:srgbClr val="FF0000"/>
                </a:solidFill>
              </a:rPr>
              <a:t>                                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Гореть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Горе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dirty="0"/>
          </a:p>
        </p:txBody>
      </p:sp>
      <p:pic>
        <p:nvPicPr>
          <p:cNvPr id="6" name="Рисунок 5" descr="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4857760"/>
            <a:ext cx="2071702" cy="1576390"/>
          </a:xfrm>
          <a:prstGeom prst="rect">
            <a:avLst/>
          </a:prstGeom>
        </p:spPr>
      </p:pic>
      <p:pic>
        <p:nvPicPr>
          <p:cNvPr id="7" name="Рисунок 6" descr="8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500306"/>
            <a:ext cx="1500198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2</a:t>
                      </a:r>
                      <a:endParaRPr lang="ru-RU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1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0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6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92869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14380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14380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85818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14380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14380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14380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85818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85818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14380" cy="785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r>
                        <a:rPr lang="ru-RU" sz="4000" b="1" dirty="0" smtClean="0"/>
                        <a:t>з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00086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14380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14380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00086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928672"/>
          <a:ext cx="6500862" cy="4929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4"/>
                <a:gridCol w="730252"/>
                <a:gridCol w="722318"/>
                <a:gridCol w="722318"/>
                <a:gridCol w="722318"/>
                <a:gridCol w="722318"/>
                <a:gridCol w="722318"/>
                <a:gridCol w="722318"/>
                <a:gridCol w="722318"/>
              </a:tblGrid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</a:tr>
              <a:tr h="8096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r>
                        <a:rPr lang="ru-RU" sz="4000" b="1" dirty="0" smtClean="0"/>
                        <a:t>з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р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r>
                        <a:rPr lang="ru-RU" sz="4000" b="1" dirty="0" smtClean="0"/>
                        <a:t>г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е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т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err="1" smtClean="0"/>
                        <a:t>ь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</a:t>
                      </a:r>
                      <a:r>
                        <a:rPr lang="ru-RU" sz="4000" b="1" dirty="0" smtClean="0"/>
                        <a:t>к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928670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3357562"/>
            <a:ext cx="700086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3357562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4214818"/>
            <a:ext cx="714380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5000636"/>
            <a:ext cx="785818" cy="8429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000636"/>
            <a:ext cx="714380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785926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1785926"/>
            <a:ext cx="714380" cy="7858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3" name="Прямоугольник 22"/>
          <p:cNvSpPr/>
          <p:nvPr/>
        </p:nvSpPr>
        <p:spPr>
          <a:xfrm>
            <a:off x="650082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2571744"/>
            <a:ext cx="700086" cy="7715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3357562"/>
            <a:ext cx="700086" cy="8572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175</TotalTime>
  <Words>336</Words>
  <Application>Microsoft Office PowerPoint</Application>
  <PresentationFormat>Экран (4:3)</PresentationFormat>
  <Paragraphs>226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МКОУ СОШ №3 г.Волжского Волгоградской обл. Изюмникова Г.Н. </vt:lpstr>
      <vt:lpstr>Слайд 2</vt:lpstr>
      <vt:lpstr>БУДЕТЕ</vt:lpstr>
      <vt:lpstr>Различайте  слова с омонимичными корнями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Цифровой диктант</vt:lpstr>
      <vt:lpstr>Проверяем !</vt:lpstr>
      <vt:lpstr>Проверяем!</vt:lpstr>
      <vt:lpstr>Домашнее задание (на выбор):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Stepen</dc:creator>
  <cp:lastModifiedBy>Stepen</cp:lastModifiedBy>
  <cp:revision>22</cp:revision>
  <dcterms:created xsi:type="dcterms:W3CDTF">2014-10-15T23:15:13Z</dcterms:created>
  <dcterms:modified xsi:type="dcterms:W3CDTF">2014-10-16T22:43:54Z</dcterms:modified>
</cp:coreProperties>
</file>