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6" r:id="rId4"/>
    <p:sldId id="261" r:id="rId5"/>
    <p:sldId id="262" r:id="rId6"/>
    <p:sldId id="263" r:id="rId7"/>
    <p:sldId id="272" r:id="rId8"/>
    <p:sldId id="265" r:id="rId9"/>
    <p:sldId id="260" r:id="rId10"/>
    <p:sldId id="259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567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Торт « Радуга»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4725144"/>
            <a:ext cx="3592488" cy="180020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Гизатуллина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38557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7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esktop\thumbs_kinder_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49"/>
            <a:ext cx="5457880" cy="277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thumbs_kinder_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3625619"/>
            <a:ext cx="2875586" cy="287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2314882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181000"/>
            <a:ext cx="32403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7375528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496816" cy="34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58" y="4293096"/>
            <a:ext cx="14146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 numCol="2">
            <a:normAutofit fontScale="55000" lnSpcReduction="20000"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Торт «Радуга» с натуральными </a:t>
            </a:r>
            <a:r>
              <a:rPr lang="ru-RU" sz="4400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красителями</a:t>
            </a:r>
            <a:r>
              <a:rPr lang="ru-RU" sz="2400" i="1" u="sng" dirty="0">
                <a:latin typeface="Times New Roman"/>
                <a:ea typeface="Calibri"/>
              </a:rPr>
              <a:t>.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3300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коржей:</a:t>
            </a:r>
            <a:endParaRPr lang="ru-RU" u="sng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мука – 3,5 ст.;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сахар – 1,75 ст.;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сливочное масло – 75 г;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беки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2 шт.;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молоко – 1,5 ст.;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несладкий обезжиренный йогурт – ½ ст.;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растительное масло – 1,5 ст. ложки;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ваниль – 2,5 ч. ложки;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разрыхлитель для теста - 2 ч. ложки;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сода - ½ ч. ложки.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b="1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Для красителей</a:t>
            </a:r>
            <a:r>
              <a:rPr lang="ru-RU" sz="3300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свекольный сок – 1-2 ст. ложки;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сок ежевики – 1 ст. ложка;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сок шпината – 1 ст. ложка;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морковный сок – 1 ст. ложка;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сок черники – 1 ст. ложка;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желток – 1 шт.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b="1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Для крема: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масло сливочное – 110 г;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молоко – 3 ст. ложки;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сахарная пудра – 3,75 ст.;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ваниль – 1 ч. ложка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</a:rPr>
              <a:t/>
            </a:r>
            <a:br>
              <a:rPr lang="ru-RU" sz="2400" dirty="0">
                <a:latin typeface="Times New Roman"/>
                <a:ea typeface="Calibri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6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Приготовление</a:t>
            </a:r>
            <a:r>
              <a:rPr lang="ru-RU" sz="3600" b="1" i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600" i="1" u="sng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Теперь займитесь приготовлением теста, для этого 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сахар взбейте со сливочным и растительным маслом, туда же отправьте желтки и взбивайте до воздушного состояния. После этого добавьте в смесь йогурт, молоко, ваниль, соду, муку и разрыхлитель. Замесите тесто и разделите его шесть одинаковых частей, в каждую часть добавьте сок из ягод или овощей, а в одну вмешайте желток с 1 ст. Торт радуга с натуральными красителями ложкой молока. Форму для выпечки коржей смажьте маслом или застелите бумагой, и выпекайте каждый корж примерно 15 минут при 180 градусах. Доставать их сразу не следует, лучше дать остыть в форме минут 5, чтобы они не поломались.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Чтобы </a:t>
            </a:r>
            <a:r>
              <a:rPr lang="ru-RU" sz="2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сделать крем, просто взбейте все ингредиенты миксером в течение нескольких минут. Укладывайте коржи, промазывая их кремом, в следующей последовательности: фиолетовый, синий, зеленый, желтый, оранжевый и красный. Верх торта, и его края, также обильно намажьте кремом и поставьте «Радугу» в холодильник, для пропитки, на 3-4 часа.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9032"/>
            <a:ext cx="3384376" cy="2658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08246" cy="6408712"/>
          </a:xfrm>
        </p:spPr>
        <p:txBody>
          <a:bodyPr numCol="2"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Потрясающе нарядный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тортик.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Хотя, если честно, особого труда в приготовлении этого торта и не требуется. Рецепт торта «радуга» совсем несложный.</a:t>
            </a:r>
          </a:p>
          <a:p>
            <a:pPr marL="45720" indent="0">
              <a:buNone/>
            </a:pPr>
            <a:r>
              <a:rPr lang="ru-RU" sz="29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Продукты: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– 8 шт.</a:t>
            </a:r>
          </a:p>
          <a:p>
            <a:pPr marL="4572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стакан</a:t>
            </a:r>
          </a:p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c разрыхлителем – 1 1/3 стакана</a:t>
            </a:r>
          </a:p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сливочное – 100 г</a:t>
            </a:r>
          </a:p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Какао-порошок – 2 ст. л.</a:t>
            </a:r>
          </a:p>
          <a:p>
            <a:pPr marL="4572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розовая – ¼ ч. л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сливочное – 100 г</a:t>
            </a:r>
          </a:p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Сливочный сыр – 500 г</a:t>
            </a:r>
          </a:p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Сахарная пудра – 2 стакана</a:t>
            </a:r>
          </a:p>
          <a:p>
            <a:pPr marL="4572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Клубника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свежая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Разогрейте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духовку до 180 градусов. Взбейте яйца с сахаром до увеличения объема в три раза (в течение 8-10 минут).</a:t>
            </a:r>
          </a:p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Муку просейте. Масло растопите. Осторожно и медленно вмешайте муку и масло во взбитые яйца. Разделите тесто на три части. В одну добавьте какао и аккуратно перемешайте. В другую часть вмешайте розовый краситель.</a:t>
            </a:r>
          </a:p>
          <a:p>
            <a:pPr marL="4572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Выложите тесто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три формы диаметром 20 см, покрытые пергаментом. Выпекайте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10-15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(коржи будут отходить от края формы). Остудите на решетке.</a:t>
            </a:r>
          </a:p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Взбейте миксером размягченное масло и сливочный сыр в течение 6-8 минут. Добавьте сахарную пудру и взбивайте еще 6-8 минут до легкого, воздушного состояния. Смажьте первый и второй коржи по ¼ части крема. Третий корж и весь торт смажьте оставшимся кремом. Подайте торт «радуга» со свежей клубникой.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5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Иллюстрации\Картинки дисней\www_chudetstvo_ru_s_dnem_rozhdenia_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674910"/>
            <a:ext cx="4799682" cy="49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259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Цель проекта: приготовить торт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844824"/>
            <a:ext cx="6400800" cy="441082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Задачи проекта: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Ознакомиться с историей выпечки тортов 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Выделить различные виды тортов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Усовершенствовать  свой  навыки  в  выпечки;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Усвоить особенности работы кондитера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9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836713"/>
            <a:ext cx="8136904" cy="10081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были на празднике и нас угощали вкусным тортом. Мы хотим сделать такой же или даже лучше. Торт « Радуга».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175351" cy="576064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Desktop\дети\Калязин Владимир\день р. боулинг 15г\CIMG3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9" y="1700808"/>
            <a:ext cx="6567054" cy="49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выпечки тортов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9884" y="908720"/>
            <a:ext cx="8158012" cy="396044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нельзя с уверенностью сказать, где и кто изобрёл торт. Некоторые историки в области кулинарии склоняются к выводу, что первый прототип торта зародился в Италии. Лингвисты считают, что само слово торт в переводе с итальянского означает нечто витиеватое и замысловатое,  и связывают его с многочисленными украшениями торта из россыпи различных цветов, надписей и орнаментов .Другие же придерживаются иной теории происхождение тортов. Всем известны вкуснейшие сладости Востока, которые даже искушённого гурмана могут заставить преклониться перед своим изысканным вкусом и чарующим ароматом. Последователи этой идеи выяснили, что древние кулинары самой загадочной части света готовили десерты с использованием молока, мёда, кунжута. Да и по форме они напоминали те торты, которые мы привыкли видеть на наших столах.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300x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4" y="4869160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xeda+torti+pirogi+sladkoe+pirozhnoe+s+zhele+60195744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02822"/>
            <a:ext cx="2190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xeda+torti+pirogi+sladkoe+kruglie+ponchiki+92549684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01278"/>
            <a:ext cx="2190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332656"/>
            <a:ext cx="6552728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бы не было мнение о происхождении первых тортов, нельзя не согласиться с тем утверждением, что законодателем моды в мире десерта является Франция. Именно там, в маленьких кофейнях и кафе – торт завоевал весь мир. Именно французские кулинары и кондитеры на протяжении многих веков диктовали тенденции в сервировке и украшении этого сладкого шедевра.  Тем не менее, вне зависимости от того, кто же всё-таки изобрёл торт, в каждой стране сложились свои традиции и рецепты выпечки этого блюда. Торты  готовят по особым случаям, при этом, каждый из них отличается  формой и содержанием.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300x18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81230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1145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9277"/>
            <a:ext cx="2114550" cy="34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Виды тортов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4464496" cy="554461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ru-RU" b="1" i="1" dirty="0" smtClean="0"/>
              <a:t>Настоящие торты выпекают целиком;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i="1" dirty="0" smtClean="0"/>
              <a:t>Торты итальянского типа;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i="1" dirty="0" smtClean="0"/>
              <a:t>Сборные торты: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Французские;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Венские;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Вафельные торты;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Песочные торты;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«Жидкие»;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Творожные торты.</a:t>
            </a:r>
            <a:endParaRPr lang="ru-RU" dirty="0"/>
          </a:p>
        </p:txBody>
      </p:sp>
      <p:pic>
        <p:nvPicPr>
          <p:cNvPr id="1026" name="Picture 2" descr="C:\Users\user\Desktop\тортик\thumbs_kinder_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506280" cy="450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Техника безопасности при выпечке тортов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908720"/>
            <a:ext cx="6480720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современному кондитеру предъявляются требованья: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иметь начальное или средние профессиональное образование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рецептору и технологию производства мучных кондитерских изделий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Знать характеристику сырья, его свойства, применения , условия и сроки их хранения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санитарно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гигиенические условия производства мучных кондитерских изделий, условия и сроки их хранения;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способы и приёмы высокохудожественной отделки тортов;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пользоваться рецептурой приготовление сладостей: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соблюдать безопасность труда и электробезопасность.</a:t>
            </a:r>
          </a:p>
          <a:p>
            <a:pPr marL="4572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2564904"/>
            <a:ext cx="24447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dirty="0" smtClean="0">
                <a:solidFill>
                  <a:srgbClr val="FF0000"/>
                </a:solidFill>
              </a:rPr>
              <a:t>Виды теста</a:t>
            </a:r>
            <a:endParaRPr lang="ru-RU" sz="3600" b="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47495"/>
            <a:ext cx="3240360" cy="1757585"/>
          </a:xfrm>
        </p:spPr>
        <p:txBody>
          <a:bodyPr>
            <a:normAutofit fontScale="92500"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Бисквитное тесто;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Масляное тесто;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Слоёное теста;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яичное тесто.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esktop\тортик\уп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332"/>
            <a:ext cx="1603995" cy="218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2348879"/>
            <a:ext cx="77768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Изделия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теста очень вкусны и калорийны. Однако употреблять их нужно умеренно лишний все у человека набирается незаметно, а вред от избыточной полноты может быть большой.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себе представить наш стол без хлеба. В русской пословице говорится «хлеб – всему голова». Поэтому если увидите, что остаются лишние кусочки, то нарежьте их кубиками и подсушите в духовке. Из зачерствевшего хлеба можно приготовить множество вкусных блюд - хлебные супы оладьи запеканки и много д. 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Хлебобулочные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отличаются от кондитерских не тем что одни сладкие, а другие нет, а тем, какую роль играет в данном изделии мука. Если мука – главный компонент, если её больше чем всех иных компонентов то изделие – хлебное, а если мука составляет меньше половины других компонентов (масла, яиц, сахара и д. р.), то изделия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кондитерским.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Самые креативные торты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1068"/>
            <a:ext cx="2592288" cy="399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56529"/>
            <a:ext cx="3134097" cy="2401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user\Desktop\thumbs_kinder_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45" y="4085150"/>
            <a:ext cx="2596414" cy="259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39" y="1484783"/>
            <a:ext cx="2526933" cy="260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960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Воздушный поток</vt:lpstr>
      <vt:lpstr>Торт « Радуга»</vt:lpstr>
      <vt:lpstr>Цель проекта: приготовить торт</vt:lpstr>
      <vt:lpstr>Обоснование проблемы.</vt:lpstr>
      <vt:lpstr>История выпечки тортов </vt:lpstr>
      <vt:lpstr>Презентация PowerPoint</vt:lpstr>
      <vt:lpstr>Виды тортов</vt:lpstr>
      <vt:lpstr>Техника безопасности при выпечке тортов</vt:lpstr>
      <vt:lpstr>Виды теста</vt:lpstr>
      <vt:lpstr>Самые креативные торты.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Торт « Радуга»</dc:title>
  <dc:creator>user</dc:creator>
  <cp:lastModifiedBy>Пользователь</cp:lastModifiedBy>
  <cp:revision>27</cp:revision>
  <dcterms:created xsi:type="dcterms:W3CDTF">2014-11-01T06:29:18Z</dcterms:created>
  <dcterms:modified xsi:type="dcterms:W3CDTF">2015-04-23T11:44:48Z</dcterms:modified>
</cp:coreProperties>
</file>