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30A-3EA0-4707-8E93-BC0189335975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C78-A69C-4694-9088-E474ECF87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9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30A-3EA0-4707-8E93-BC0189335975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C78-A69C-4694-9088-E474ECF87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30A-3EA0-4707-8E93-BC0189335975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C78-A69C-4694-9088-E474ECF87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4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30A-3EA0-4707-8E93-BC0189335975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C78-A69C-4694-9088-E474ECF87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5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30A-3EA0-4707-8E93-BC0189335975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C78-A69C-4694-9088-E474ECF87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7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30A-3EA0-4707-8E93-BC0189335975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C78-A69C-4694-9088-E474ECF87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4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30A-3EA0-4707-8E93-BC0189335975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C78-A69C-4694-9088-E474ECF87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30A-3EA0-4707-8E93-BC0189335975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C78-A69C-4694-9088-E474ECF87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0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30A-3EA0-4707-8E93-BC0189335975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C78-A69C-4694-9088-E474ECF87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8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30A-3EA0-4707-8E93-BC0189335975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C78-A69C-4694-9088-E474ECF87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3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30A-3EA0-4707-8E93-BC0189335975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C78-A69C-4694-9088-E474ECF87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5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830A-3EA0-4707-8E93-BC0189335975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E2C78-A69C-4694-9088-E474ECF87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7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Мучные изделия</a:t>
            </a:r>
            <a:endParaRPr lang="ru-RU" sz="5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Табу на мучные издел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4" y="1556792"/>
            <a:ext cx="8058472" cy="3486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5303728"/>
            <a:ext cx="619268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Лихонина Ольга Петровна</a:t>
            </a:r>
          </a:p>
          <a:p>
            <a:pPr algn="ctr"/>
            <a:r>
              <a:rPr lang="ru-RU" sz="2800" dirty="0" smtClean="0"/>
              <a:t>ГБОУ </a:t>
            </a:r>
            <a:r>
              <a:rPr lang="ru-RU" sz="2800" dirty="0" smtClean="0"/>
              <a:t>СОШ №657</a:t>
            </a:r>
          </a:p>
          <a:p>
            <a:pPr algn="ctr"/>
            <a:r>
              <a:rPr lang="ru-RU" sz="2800" dirty="0" smtClean="0"/>
              <a:t>Г. </a:t>
            </a:r>
            <a:r>
              <a:rPr lang="ru-RU" sz="2800" dirty="0" smtClean="0"/>
              <a:t>Москва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7704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8020"/>
            <a:ext cx="914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Мука</a:t>
            </a:r>
            <a:endParaRPr lang="ru-RU" sz="54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531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Мука-основная составляющая часть для </a:t>
            </a:r>
            <a:r>
              <a:rPr lang="ru-RU" sz="32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замески</a:t>
            </a:r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теста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50" name="Picture 2" descr="Stock Photo - Flour Мука &quot; ALLDAY - народный сайт о дизай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52" y="2351860"/>
            <a:ext cx="5280608" cy="4224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Разрыхлители теста</a:t>
            </a:r>
            <a:endParaRPr lang="ru-RU" sz="5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548680" y="1209281"/>
            <a:ext cx="91862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1) Пищевая сода (химическая)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924943"/>
            <a:ext cx="650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2) Дрожжи (микробиологические</a:t>
            </a:r>
            <a:r>
              <a:rPr lang="ru-RU" sz="32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</a:t>
            </a:r>
            <a:endParaRPr lang="ru-RU" sz="32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4544" y="4437111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3) С помощью взбивания и </a:t>
            </a:r>
            <a:r>
              <a:rPr lang="ru-RU" sz="36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переслаивания</a:t>
            </a:r>
            <a:r>
              <a:rPr lang="ru-RU" sz="3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теста (механические</a:t>
            </a:r>
            <a: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 </a:t>
            </a:r>
          </a:p>
        </p:txBody>
      </p:sp>
      <p:pic>
        <p:nvPicPr>
          <p:cNvPr id="3074" name="Picture 2" descr="Лечебные свойства пищевой соды - 22 Февраля 2014 - Проявление Созда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82" y="923330"/>
            <a:ext cx="2846924" cy="1584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о сухие быстрые дрожжи - немножко размышлений на основе личного опы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02" y="2438961"/>
            <a:ext cx="2218415" cy="17821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ождественский кек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18" y="4361033"/>
            <a:ext cx="2668282" cy="17610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5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Виды теста</a:t>
            </a:r>
            <a:endParaRPr lang="ru-RU" sz="5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19" y="1268760"/>
            <a:ext cx="2108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Песочное</a:t>
            </a:r>
            <a:endParaRPr lang="ru-RU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16" y="2696726"/>
            <a:ext cx="18838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Слоёное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7908" y="4587225"/>
            <a:ext cx="2657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Бисквитное</a:t>
            </a:r>
            <a:endParaRPr lang="ru-RU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54" y="6161909"/>
            <a:ext cx="2071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Заварное</a:t>
            </a:r>
            <a:endParaRPr lang="ru-RU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4098" name="Picture 2" descr="Рулеты с ветчиной &quot; ВКУСНЫЕ РЕЦЕПТЫ 2014 С ФОТО. Вкусные рецепты с фотографиями на каждый день. Рецепты салатов, рецепты первых,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96" y="821348"/>
            <a:ext cx="2376266" cy="17435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иды теста Тебе Вкусно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61" y="2199900"/>
            <a:ext cx="2346953" cy="18580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Бисквитное тесто - вкуснейший рецепт бисквитного теста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77" y="3789039"/>
            <a:ext cx="2392137" cy="17941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Секреты ЗАВАРНОГО ТЕСТА / секреты заварного тес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61" y="5195362"/>
            <a:ext cx="2490505" cy="16586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17"/>
            <a:ext cx="914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качество</a:t>
            </a:r>
            <a:endParaRPr lang="ru-RU" sz="5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3" y="1194291"/>
            <a:ext cx="460851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r">
              <a:buAutoNum type="arabicParenR"/>
            </a:pPr>
            <a:r>
              <a:rPr lang="ru-RU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Подъем</a:t>
            </a:r>
            <a:endParaRPr lang="ru-RU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914400" indent="-914400" algn="r">
              <a:buAutoNum type="arabicParenR"/>
            </a:pPr>
            <a:r>
              <a:rPr lang="ru-RU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Вкус</a:t>
            </a:r>
          </a:p>
          <a:p>
            <a:pPr marL="914400" indent="-914400" algn="r">
              <a:buAutoNum type="arabicParenR"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Запах</a:t>
            </a:r>
          </a:p>
          <a:p>
            <a:pPr marL="914400" indent="-914400" algn="r">
              <a:buAutoNum type="arabicParenR"/>
            </a:pPr>
            <a:r>
              <a:rPr lang="ru-RU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Внешний вид</a:t>
            </a:r>
          </a:p>
          <a:p>
            <a:pPr marL="914400" indent="-914400" algn="r">
              <a:buAutoNum type="arabicParenR"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Качество муки</a:t>
            </a:r>
            <a:endParaRPr lang="ru-RU" sz="36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5122" name="Picture 2" descr="разрыхли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4669"/>
            <a:ext cx="4068463" cy="3051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Хлебобулочные, кондитерские изделия \ Продукты питания - все предложения и цены компании GRT C ГРТ КОНСАЛТИНГ в каталоге Sprav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" y="879209"/>
            <a:ext cx="3996976" cy="2997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17"/>
            <a:ext cx="914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Добавление ароматов</a:t>
            </a:r>
            <a:endParaRPr lang="ru-RU" sz="5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6686" y="922613"/>
            <a:ext cx="646869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В мучные изделия добавляют:</a:t>
            </a:r>
          </a:p>
          <a:p>
            <a:pPr marL="914400" indent="-914400">
              <a:buAutoNum type="arabicParenR"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Шафран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914400" indent="-914400">
              <a:buAutoNum type="arabicParenR"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Лимонную цедру</a:t>
            </a:r>
          </a:p>
          <a:p>
            <a:pPr marL="914400" indent="-914400">
              <a:buAutoNum type="arabicParenR"/>
            </a:pPr>
            <a:r>
              <a:rPr lang="ru-RU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Карицу</a:t>
            </a:r>
            <a:endParaRPr lang="ru-RU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914400" indent="-914400">
              <a:buAutoNum type="arabicParenR"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Какао</a:t>
            </a:r>
          </a:p>
        </p:txBody>
      </p:sp>
      <p:pic>
        <p:nvPicPr>
          <p:cNvPr id="6146" name="Picture 2" descr="Every Day - Лимонная кожица может сослужить вашему организму хорошую служб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574492"/>
            <a:ext cx="4695825" cy="3190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71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Лихонина</cp:lastModifiedBy>
  <cp:revision>9</cp:revision>
  <dcterms:created xsi:type="dcterms:W3CDTF">2014-10-22T14:37:54Z</dcterms:created>
  <dcterms:modified xsi:type="dcterms:W3CDTF">2015-05-25T08:20:16Z</dcterms:modified>
</cp:coreProperties>
</file>