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6" autoAdjust="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8246-0A4E-487F-AFA9-50ADABAEF6BB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BC92-FEC1-4A90-93EB-EF698CB707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8246-0A4E-487F-AFA9-50ADABAEF6BB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BC92-FEC1-4A90-93EB-EF698CB707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8246-0A4E-487F-AFA9-50ADABAEF6BB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BC92-FEC1-4A90-93EB-EF698CB707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8246-0A4E-487F-AFA9-50ADABAEF6BB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BC92-FEC1-4A90-93EB-EF698CB707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8246-0A4E-487F-AFA9-50ADABAEF6BB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BC92-FEC1-4A90-93EB-EF698CB707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8246-0A4E-487F-AFA9-50ADABAEF6BB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BC92-FEC1-4A90-93EB-EF698CB707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8246-0A4E-487F-AFA9-50ADABAEF6BB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BC92-FEC1-4A90-93EB-EF698CB707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8246-0A4E-487F-AFA9-50ADABAEF6BB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BC92-FEC1-4A90-93EB-EF698CB707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8246-0A4E-487F-AFA9-50ADABAEF6BB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BC92-FEC1-4A90-93EB-EF698CB707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8246-0A4E-487F-AFA9-50ADABAEF6BB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BC92-FEC1-4A90-93EB-EF698CB707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8246-0A4E-487F-AFA9-50ADABAEF6BB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5B4BC92-FEC1-4A90-93EB-EF698CB7079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A48246-0A4E-487F-AFA9-50ADABAEF6BB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B4BC92-FEC1-4A90-93EB-EF698CB7079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28800" y="1981200"/>
            <a:ext cx="55227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фрукты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34" y="3610612"/>
            <a:ext cx="3048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6399"/>
            <a:ext cx="2110077" cy="164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Vitamins - Vital ami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2621070" cy="17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Узнайте, как можно сделать лечебный маникюр в домашних услов…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868" y="3801570"/>
            <a:ext cx="3022696" cy="18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127"/>
            <a:ext cx="2344929" cy="179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81000" y="5786439"/>
            <a:ext cx="9911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Лихонина Ольга Петровна   учитель технологии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 ГБОУ СОШ № 657  г. Москва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0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0400" y="0"/>
            <a:ext cx="2819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фрукты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923330"/>
            <a:ext cx="83058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Фру́кт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(лат. </a:t>
            </a:r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fructus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плод) — сочный съедобный плод дерева или кустарника[1]. Разновидностью фруктов являются также ягоды.</a:t>
            </a:r>
          </a:p>
          <a:p>
            <a:pPr algn="ctr"/>
            <a:endPara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русском языке «фрукт» — термин не ботанический, а бытовой и хозяйственный. В хозяйстве съедобные растения и съедобные части растений делят на фрукты, овощи, орехи, зерновые культуры и т. д. По традиционной классификации, фрукты — сочные плоды деревьев и кустарников. Овощи же — это плоды или иные съедобные части травянистых растений. Но в настоящее время съедобные сладкие ягоды (даже у травянистых растений) также обычно причисляют к фруктам.</a:t>
            </a:r>
          </a:p>
          <a:p>
            <a:pPr algn="ctr"/>
            <a:endPara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ботанике на русском языке вместо слова «фрукт» используется термин «плод», обозначающий любой орган растений, содержащий семена, образовавшийся из завязи цветка, независимо от съедобности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15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9200" y="533400"/>
            <a:ext cx="670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Фрукты бывают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4520" y="1752600"/>
            <a:ext cx="5655266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☻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Косточковые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(гранат,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никтарины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сливы, …)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☻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Цитрусовые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(апельсины ,мандарины,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грейфрукты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…)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☻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Субтропические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(инжир, бананы , авокадо, …)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☻</a:t>
            </a: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емечковые</a:t>
            </a:r>
          </a:p>
          <a:p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(Яблоки, груши, абрикосы, …)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095" y="1524000"/>
            <a:ext cx="19431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82" y="5638800"/>
            <a:ext cx="217913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291" y="3124200"/>
            <a:ext cx="1371600" cy="91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845" y="4343400"/>
            <a:ext cx="1371600" cy="93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58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28600"/>
            <a:ext cx="41443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витамины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1066800"/>
            <a:ext cx="779573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Витами́ны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(от лат. </a:t>
            </a:r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vita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«жизнь») — группа низкомолекулярных органических соединений относительно простого строения и разнообразной химической природы. Это сборная по химической природе группа органических веществ, объединённая по признаку абсолютной необходимости их для гетеротрофного организма в качестве составной части пищи. Автотрофные организмы также нуждаются в витаминах, получая их либо путём синтеза, либо из окружающей среды. Так, витамины входят в состав питательных сред для выращивания организмов фитопланктона[1]. Большинство витаминов являются коферментами или их предшественниками[2]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0" y="4008755"/>
            <a:ext cx="67320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итамины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содержашиеся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 фруктах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В1, В2, В3, В4, В5, В6, В9, С, Е </a:t>
            </a:r>
          </a:p>
          <a:p>
            <a:pPr lvl="0"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•минералы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содержашиеся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 фруктах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Калий, магний, цинк, фосфор,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кальцый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железо, фтор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835" y="5162917"/>
            <a:ext cx="1608234" cy="145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810" y="228600"/>
            <a:ext cx="1018677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0" y="0"/>
            <a:ext cx="130982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0" y="5714999"/>
            <a:ext cx="752731" cy="11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810" y="3929122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53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152400"/>
            <a:ext cx="6858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Блюда из фруктов или с фруктами</a:t>
            </a:r>
            <a:endParaRPr lang="ru-RU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600200"/>
            <a:ext cx="8839200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 желе</a:t>
            </a:r>
          </a:p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•пироги      </a:t>
            </a:r>
          </a:p>
          <a:p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•закуски </a:t>
            </a:r>
          </a:p>
          <a:p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•торты</a:t>
            </a:r>
          </a:p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•салаты</a:t>
            </a:r>
          </a:p>
          <a:p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•мороженое</a:t>
            </a:r>
          </a:p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•пудинги…</a:t>
            </a:r>
            <a:endParaRPr lang="ru-RU" sz="4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4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89" y="3929508"/>
            <a:ext cx="1844421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1600200" cy="107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63880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571" y="2209800"/>
            <a:ext cx="2019300" cy="161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659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43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0435" y="0"/>
            <a:ext cx="25461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вывод</a:t>
            </a:r>
            <a:endParaRPr lang="ru-RU" sz="6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1015663"/>
            <a:ext cx="8458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Фрукты это плоды деревьев или кустов в которых есть много разных витаминов  которые на вкус съедобны и полезны, но и так же из фруктов можно делать разные сладкие блюда которые могут быть не очень полезны для вашей фигуры.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0500" y="3352800"/>
            <a:ext cx="51743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en-US" sz="9600" b="1" u="sng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957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</TotalTime>
  <Words>385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</dc:creator>
  <cp:lastModifiedBy>Лихонина</cp:lastModifiedBy>
  <cp:revision>22</cp:revision>
  <dcterms:created xsi:type="dcterms:W3CDTF">2014-10-22T14:51:30Z</dcterms:created>
  <dcterms:modified xsi:type="dcterms:W3CDTF">2015-05-25T08:45:43Z</dcterms:modified>
</cp:coreProperties>
</file>