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9" r:id="rId4"/>
    <p:sldId id="260" r:id="rId5"/>
    <p:sldId id="257" r:id="rId6"/>
    <p:sldId id="258" r:id="rId7"/>
    <p:sldId id="306" r:id="rId8"/>
    <p:sldId id="261" r:id="rId9"/>
    <p:sldId id="292" r:id="rId10"/>
    <p:sldId id="320" r:id="rId11"/>
    <p:sldId id="373" r:id="rId12"/>
    <p:sldId id="314" r:id="rId13"/>
    <p:sldId id="266" r:id="rId14"/>
    <p:sldId id="324" r:id="rId15"/>
    <p:sldId id="323" r:id="rId16"/>
    <p:sldId id="325" r:id="rId17"/>
    <p:sldId id="326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267" r:id="rId27"/>
    <p:sldId id="370" r:id="rId28"/>
    <p:sldId id="296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65" r:id="rId41"/>
    <p:sldId id="366" r:id="rId42"/>
    <p:sldId id="349" r:id="rId43"/>
    <p:sldId id="350" r:id="rId44"/>
    <p:sldId id="351" r:id="rId45"/>
    <p:sldId id="363" r:id="rId46"/>
    <p:sldId id="369" r:id="rId47"/>
    <p:sldId id="364" r:id="rId48"/>
    <p:sldId id="355" r:id="rId49"/>
    <p:sldId id="356" r:id="rId50"/>
    <p:sldId id="367" r:id="rId51"/>
    <p:sldId id="276" r:id="rId52"/>
    <p:sldId id="357" r:id="rId53"/>
    <p:sldId id="299" r:id="rId54"/>
    <p:sldId id="278" r:id="rId55"/>
    <p:sldId id="358" r:id="rId56"/>
    <p:sldId id="360" r:id="rId57"/>
    <p:sldId id="371" r:id="rId58"/>
    <p:sldId id="374" r:id="rId59"/>
    <p:sldId id="372" r:id="rId60"/>
    <p:sldId id="284" r:id="rId61"/>
    <p:sldId id="286" r:id="rId62"/>
    <p:sldId id="305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76E1-EC16-441C-9758-437DB5FAD5E4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13A7-4D91-4C1C-B50E-93F1C6FAD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76E1-EC16-441C-9758-437DB5FAD5E4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13A7-4D91-4C1C-B50E-93F1C6FAD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76E1-EC16-441C-9758-437DB5FAD5E4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13A7-4D91-4C1C-B50E-93F1C6FAD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76E1-EC16-441C-9758-437DB5FAD5E4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13A7-4D91-4C1C-B50E-93F1C6FAD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76E1-EC16-441C-9758-437DB5FAD5E4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13A7-4D91-4C1C-B50E-93F1C6FAD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76E1-EC16-441C-9758-437DB5FAD5E4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13A7-4D91-4C1C-B50E-93F1C6FAD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76E1-EC16-441C-9758-437DB5FAD5E4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13A7-4D91-4C1C-B50E-93F1C6FAD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76E1-EC16-441C-9758-437DB5FAD5E4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13A7-4D91-4C1C-B50E-93F1C6FAD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76E1-EC16-441C-9758-437DB5FAD5E4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13A7-4D91-4C1C-B50E-93F1C6FAD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76E1-EC16-441C-9758-437DB5FAD5E4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13A7-4D91-4C1C-B50E-93F1C6FAD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76E1-EC16-441C-9758-437DB5FAD5E4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13A7-4D91-4C1C-B50E-93F1C6FAD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76E1-EC16-441C-9758-437DB5FAD5E4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313A7-4D91-4C1C-B50E-93F1C6FAD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МОМВД\Desktop\Рисунок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851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:\День Победы\P100037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74" y="0"/>
            <a:ext cx="4446802" cy="3357586"/>
          </a:xfrm>
          <a:prstGeom prst="rect">
            <a:avLst/>
          </a:prstGeom>
          <a:noFill/>
        </p:spPr>
      </p:pic>
      <p:pic>
        <p:nvPicPr>
          <p:cNvPr id="3" name="Picture 2" descr="H:\День Победы\P100039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4433" y="0"/>
            <a:ext cx="4466756" cy="3357562"/>
          </a:xfrm>
          <a:prstGeom prst="rect">
            <a:avLst/>
          </a:prstGeom>
          <a:noFill/>
        </p:spPr>
      </p:pic>
      <p:pic>
        <p:nvPicPr>
          <p:cNvPr id="4" name="Picture 2" descr="H:\День Победы\P100031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3534534"/>
            <a:ext cx="4429124" cy="3321843"/>
          </a:xfrm>
          <a:prstGeom prst="rect">
            <a:avLst/>
          </a:prstGeom>
          <a:noFill/>
        </p:spPr>
      </p:pic>
      <p:pic>
        <p:nvPicPr>
          <p:cNvPr id="5" name="Picture 2" descr="F:\фото 1\DSC0178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14876" y="3536157"/>
            <a:ext cx="4429124" cy="3321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559" y="0"/>
            <a:ext cx="9124840" cy="711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:\День Победы\P100034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70" y="0"/>
            <a:ext cx="4561827" cy="3429025"/>
          </a:xfrm>
          <a:prstGeom prst="rect">
            <a:avLst/>
          </a:prstGeom>
          <a:noFill/>
        </p:spPr>
      </p:pic>
      <p:pic>
        <p:nvPicPr>
          <p:cNvPr id="3" name="Picture 2" descr="H:\День Победы\P100035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6266" y="-1"/>
            <a:ext cx="4494905" cy="3378721"/>
          </a:xfrm>
          <a:prstGeom prst="rect">
            <a:avLst/>
          </a:prstGeom>
          <a:noFill/>
        </p:spPr>
      </p:pic>
      <p:pic>
        <p:nvPicPr>
          <p:cNvPr id="5" name="Picture 2" descr="H:\День Победы\P100035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70" y="3429001"/>
            <a:ext cx="4561794" cy="3429000"/>
          </a:xfrm>
          <a:prstGeom prst="rect">
            <a:avLst/>
          </a:prstGeom>
          <a:noFill/>
        </p:spPr>
      </p:pic>
      <p:pic>
        <p:nvPicPr>
          <p:cNvPr id="6" name="Picture 2" descr="H:\День Победы\P1000358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579336" y="3429000"/>
            <a:ext cx="4561794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1285860"/>
            <a:ext cx="3328982" cy="24288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Копнин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Сергей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Федотофич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Admin\Desktop\Ветеран\P104069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46774"/>
            <a:ext cx="5259300" cy="6996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Ветеран\P104069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9143998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Ветеран\P104068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61283" y="464323"/>
            <a:ext cx="5121498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Ветеран\P104068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Ветеран\P104068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4348" y="169"/>
            <a:ext cx="3071834" cy="3099261"/>
          </a:xfrm>
          <a:prstGeom prst="rect">
            <a:avLst/>
          </a:prstGeom>
          <a:noFill/>
        </p:spPr>
      </p:pic>
      <p:pic>
        <p:nvPicPr>
          <p:cNvPr id="6147" name="Picture 3" descr="C:\Users\Admin\Desktop\Ветеран\P104068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76303" y="236138"/>
            <a:ext cx="2691125" cy="3099600"/>
          </a:xfrm>
          <a:prstGeom prst="rect">
            <a:avLst/>
          </a:prstGeom>
          <a:noFill/>
        </p:spPr>
      </p:pic>
      <p:pic>
        <p:nvPicPr>
          <p:cNvPr id="4" name="Picture 4" descr="C:\Users\Admin\Desktop\Ветеран\P104068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18745" y="3557969"/>
            <a:ext cx="2747930" cy="3099600"/>
          </a:xfrm>
          <a:prstGeom prst="rect">
            <a:avLst/>
          </a:prstGeom>
          <a:noFill/>
        </p:spPr>
      </p:pic>
      <p:pic>
        <p:nvPicPr>
          <p:cNvPr id="5" name="Picture 2" descr="C:\Users\Admin\Desktop\Ветеран\P1040689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309164" y="3688271"/>
            <a:ext cx="2650575" cy="2981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Ветеран\P104069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73235" y="1659702"/>
            <a:ext cx="2559279" cy="3412372"/>
          </a:xfrm>
          <a:prstGeom prst="rect">
            <a:avLst/>
          </a:prstGeom>
          <a:noFill/>
        </p:spPr>
      </p:pic>
      <p:pic>
        <p:nvPicPr>
          <p:cNvPr id="4" name="Picture 3" descr="C:\Users\Admin\Desktop\Ветеран\P104069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62417" y="1928802"/>
            <a:ext cx="4123574" cy="309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Ветеран\P104067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04" y="0"/>
            <a:ext cx="9134791" cy="7072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4384"/>
            <a:ext cx="1428728" cy="192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428605"/>
            <a:ext cx="7029472" cy="150019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муниципальное  общеобразовательное учреждение «Средняя общеобразовательная школа № 13» с.Крутой Яр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357430"/>
            <a:ext cx="8358246" cy="32813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Проект</a:t>
            </a:r>
          </a:p>
          <a:p>
            <a:r>
              <a:rPr lang="ru-RU" sz="7200" b="1" dirty="0" smtClean="0">
                <a:solidFill>
                  <a:srgbClr val="FF0000"/>
                </a:solidFill>
              </a:rPr>
              <a:t>«Знамя Победы»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Ветеран\P104067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Ветеран\P104067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65262" y="357167"/>
            <a:ext cx="5499229" cy="6143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Ветеран\P104067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013" y="214301"/>
            <a:ext cx="9129974" cy="664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Ветеран\P104067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Ветеран\P104067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6630" y="79200"/>
            <a:ext cx="6543796" cy="669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Ветеран\P104067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0" y="714356"/>
            <a:ext cx="4298652" cy="5429288"/>
          </a:xfrm>
          <a:prstGeom prst="rect">
            <a:avLst/>
          </a:prstGeom>
          <a:noFill/>
        </p:spPr>
      </p:pic>
      <p:pic>
        <p:nvPicPr>
          <p:cNvPr id="3" name="Picture 2" descr="C:\Users\Admin\Desktop\Ветеран\P104067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34" y="1000108"/>
            <a:ext cx="364794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2013-04-28\00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11250" y="934269"/>
            <a:ext cx="6835716" cy="4989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1214422"/>
            <a:ext cx="3257544" cy="392909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Плясенко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Александр Андреевич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C:\Users\Наталья\Pictures\2013-05-06\007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93823" y="1107265"/>
            <a:ext cx="3084519" cy="3929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Pictures\2013-04-28\00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3004" y="730787"/>
            <a:ext cx="6926553" cy="5253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857232"/>
            <a:ext cx="4257676" cy="37862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Старовойтов </a:t>
            </a:r>
            <a:r>
              <a:rPr lang="ru-RU" b="1" dirty="0" err="1" smtClean="0">
                <a:solidFill>
                  <a:srgbClr val="7030A0"/>
                </a:solidFill>
                <a:latin typeface="Monotype Corsiva" pitchFamily="66" charset="0"/>
              </a:rPr>
              <a:t>Калистрат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Филиппович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1912 года рождения</a:t>
            </a:r>
            <a:endParaRPr lang="ru-RU" dirty="0"/>
          </a:p>
        </p:txBody>
      </p:sp>
      <p:pic>
        <p:nvPicPr>
          <p:cNvPr id="3" name="Рисунок 2" descr="C:\Users\Admin\Pictures\2013-04-21\002.jpg"/>
          <p:cNvPicPr/>
          <p:nvPr/>
        </p:nvPicPr>
        <p:blipFill>
          <a:blip r:embed="rId2" cstate="print"/>
          <a:srcRect l="42598" t="77713" r="32068" b="1400"/>
          <a:stretch>
            <a:fillRect/>
          </a:stretch>
        </p:blipFill>
        <p:spPr bwMode="auto">
          <a:xfrm rot="10800000">
            <a:off x="428596" y="1285857"/>
            <a:ext cx="3071834" cy="371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071701"/>
          </a:xfrm>
        </p:spPr>
        <p:txBody>
          <a:bodyPr/>
          <a:lstStyle/>
          <a:p>
            <a:r>
              <a:rPr lang="ru-RU" b="1" dirty="0" smtClean="0"/>
              <a:t>Цель проекта: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786058"/>
            <a:ext cx="8143932" cy="285274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-увековечивания вклада в победу жителей с.Крутой Яр; в память о воинах, сражавшихся и погибших за освобождение бывшего СССР от фашисткой Германии.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168" y="2490"/>
            <a:ext cx="1484705" cy="199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Admin\Pictures\2013-04-21\003.jpg"/>
          <p:cNvPicPr/>
          <p:nvPr/>
        </p:nvPicPr>
        <p:blipFill>
          <a:blip r:embed="rId2" cstate="print"/>
          <a:srcRect l="18065" t="63360" r="5772" b="1284"/>
          <a:stretch>
            <a:fillRect/>
          </a:stretch>
        </p:blipFill>
        <p:spPr bwMode="auto">
          <a:xfrm rot="10800000">
            <a:off x="500034" y="285728"/>
            <a:ext cx="45243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Pictures\2013-04-21\004.jpg"/>
          <p:cNvPicPr/>
          <p:nvPr/>
        </p:nvPicPr>
        <p:blipFill>
          <a:blip r:embed="rId3" cstate="print"/>
          <a:srcRect l="35707" t="44747" r="14951" b="1606"/>
          <a:stretch>
            <a:fillRect/>
          </a:stretch>
        </p:blipFill>
        <p:spPr bwMode="auto">
          <a:xfrm rot="5400000">
            <a:off x="4534863" y="2394570"/>
            <a:ext cx="343186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  <a:latin typeface="Monotype Corsiva" pitchFamily="66" charset="0"/>
              </a:rPr>
              <a:t>Смышляев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Семен Ефимович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C:\Users\Admin\Pictures\2013-04-21\001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28793" y="2353603"/>
            <a:ext cx="5072102" cy="307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Лакеев Алексей Михайлович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/>
              <a:t> </a:t>
            </a:r>
            <a:r>
              <a:rPr lang="ru-RU" sz="3600" dirty="0" smtClean="0"/>
              <a:t>родился 12 апреля 1912 году</a:t>
            </a:r>
            <a:endParaRPr lang="ru-RU" sz="3600" dirty="0"/>
          </a:p>
        </p:txBody>
      </p:sp>
      <p:pic>
        <p:nvPicPr>
          <p:cNvPr id="3" name="Рисунок 2" descr="C:\Users\Наталья\Pictures\2013-04-23\001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05631" y="1571612"/>
            <a:ext cx="7775674" cy="49292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Алексей Михайлович со своей женой Натальей Андреевной и детьми</a:t>
            </a:r>
            <a:endParaRPr lang="ru-RU" dirty="0"/>
          </a:p>
        </p:txBody>
      </p:sp>
      <p:pic>
        <p:nvPicPr>
          <p:cNvPr id="3" name="Рисунок 2" descr="C:\Users\Наталья\Pictures\2013-04-23\002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1564" y="1857713"/>
            <a:ext cx="8060938" cy="4714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7030A0"/>
                </a:solidFill>
                <a:latin typeface="Monotype Corsiva" pitchFamily="66" charset="0"/>
              </a:rPr>
              <a:t>Синиченко</a:t>
            </a:r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 Корней Митрофанович</a:t>
            </a: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Admin\Pictures\2013-04-28\0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76915" y="2460292"/>
            <a:ext cx="5347360" cy="3437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Monotype Corsiva" pitchFamily="66" charset="0"/>
              </a:rPr>
              <a:t>Петров  Виктор Петрович </a:t>
            </a:r>
            <a:endParaRPr lang="ru-RU" sz="54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Admin\Pictures\2013-04-28\00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58" y="2000240"/>
            <a:ext cx="3279011" cy="3971898"/>
          </a:xfrm>
          <a:prstGeom prst="rect">
            <a:avLst/>
          </a:prstGeom>
          <a:noFill/>
        </p:spPr>
      </p:pic>
      <p:pic>
        <p:nvPicPr>
          <p:cNvPr id="3075" name="Picture 3" descr="C:\Users\Admin\Pictures\2013-04-28\00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57620" y="2500306"/>
            <a:ext cx="483912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Pictures\2013-04-28\00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7326" y="714356"/>
            <a:ext cx="8709347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Pictures\2013-04-28\00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7329" y="214290"/>
            <a:ext cx="8640778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Гриценко Павел Филиппович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 1907 - 1983</a:t>
            </a:r>
            <a:endParaRPr lang="ru-RU" dirty="0"/>
          </a:p>
        </p:txBody>
      </p:sp>
      <p:pic>
        <p:nvPicPr>
          <p:cNvPr id="3" name="Рисунок 2" descr="C:\Users\Наталья\Pictures\2013-04-23\005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7772" y="2013103"/>
            <a:ext cx="3164985" cy="40692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" name="Рисунок 4" descr="C:\Users\Наталья\Pictures\2013-04-23\003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14810" y="2143116"/>
            <a:ext cx="4643470" cy="3571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Белый Илья Евсеевич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Admin\Pictures\2013-05-04\0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57422" y="1214422"/>
            <a:ext cx="4374950" cy="5286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357321"/>
          </a:xfrm>
        </p:spPr>
        <p:txBody>
          <a:bodyPr/>
          <a:lstStyle/>
          <a:p>
            <a:r>
              <a:rPr lang="ru-RU" b="1" dirty="0" smtClean="0"/>
              <a:t>Идея проекта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928802"/>
            <a:ext cx="8215370" cy="3709998"/>
          </a:xfrm>
        </p:spPr>
        <p:txBody>
          <a:bodyPr>
            <a:normAutofit fontScale="25000" lnSpcReduction="20000"/>
          </a:bodyPr>
          <a:lstStyle/>
          <a:p>
            <a:r>
              <a:rPr lang="ru-RU" sz="8600" dirty="0" smtClean="0"/>
              <a:t> </a:t>
            </a:r>
            <a:r>
              <a:rPr lang="ru-RU" sz="11200" dirty="0" smtClean="0">
                <a:solidFill>
                  <a:srgbClr val="002060"/>
                </a:solidFill>
              </a:rPr>
              <a:t>В память о </a:t>
            </a:r>
            <a:r>
              <a:rPr lang="ru-RU" sz="11200" dirty="0" err="1" smtClean="0">
                <a:solidFill>
                  <a:srgbClr val="002060"/>
                </a:solidFill>
              </a:rPr>
              <a:t>крутояровцах</a:t>
            </a:r>
            <a:r>
              <a:rPr lang="ru-RU" sz="11200" dirty="0" smtClean="0">
                <a:solidFill>
                  <a:srgbClr val="002060"/>
                </a:solidFill>
              </a:rPr>
              <a:t>, ушедших на войну и принявших участие в сражениях за Родину во времена Великой Отечественной войне, посвящается наш проект – «Знамя Победы». Инициаторами проекта стали члены женсовета села, члены партии «Единая Россия». Совместно с учениками собрали сведения о наших ветеранах, вдовах, тружениках тыла. На кусочках ткани написали имена тех, кто не вернулся домой после кровопролитных боев, кто скончался от ран в мирное время,  имена ныне живущих ветеранов. Все кусочки ткани сшили в единое знамя победы.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168" y="2490"/>
            <a:ext cx="1484705" cy="199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err="1" smtClean="0">
                <a:solidFill>
                  <a:srgbClr val="FFFF00"/>
                </a:solidFill>
                <a:latin typeface="Monotype Corsiva" pitchFamily="66" charset="0"/>
              </a:rPr>
              <a:t>Севериненко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 Петр Игнатьевич</a:t>
            </a:r>
            <a:endParaRPr lang="ru-RU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Admin\Pictures\2013-05-04\00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58" y="1643050"/>
            <a:ext cx="3826592" cy="4714908"/>
          </a:xfrm>
          <a:prstGeom prst="rect">
            <a:avLst/>
          </a:prstGeom>
          <a:noFill/>
        </p:spPr>
      </p:pic>
      <p:pic>
        <p:nvPicPr>
          <p:cNvPr id="3075" name="Picture 3" descr="C:\Users\Admin\Pictures\2013-05-04\00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3438" y="1714488"/>
            <a:ext cx="3571900" cy="4720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Pictures\2013-05-05\0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714488"/>
            <a:ext cx="4644147" cy="3286148"/>
          </a:xfrm>
          <a:prstGeom prst="rect">
            <a:avLst/>
          </a:prstGeom>
          <a:noFill/>
        </p:spPr>
      </p:pic>
      <p:pic>
        <p:nvPicPr>
          <p:cNvPr id="4099" name="Picture 3" descr="C:\Users\Admin\Pictures\2013-05-05\00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29190" y="1142984"/>
            <a:ext cx="3805690" cy="4496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0002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Ушли на фронт из нашего села и не вернулись: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714488"/>
            <a:ext cx="7786742" cy="3924312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Власевич</a:t>
            </a:r>
            <a:r>
              <a:rPr lang="ru-RU" sz="2000" b="1" dirty="0" smtClean="0">
                <a:solidFill>
                  <a:srgbClr val="002060"/>
                </a:solidFill>
              </a:rPr>
              <a:t> Дмитрий Григорьевич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Костенко Н.Т.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Вилков Григорий Яковлевич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Горбачев Иван Сергеевич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Абдурахманов М.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Бондаренко С.В.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Костин Василий Иванович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Егоров А.П.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Дегтярев Петр Федорович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Сучков Григорий Абрамович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Воробьев Михаил Прокопьевич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Горбачев Григорий Сергеевич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Халупенко</a:t>
            </a:r>
            <a:r>
              <a:rPr lang="ru-RU" sz="2000" b="1" dirty="0" smtClean="0">
                <a:solidFill>
                  <a:srgbClr val="002060"/>
                </a:solidFill>
              </a:rPr>
              <a:t> Григорий Иванович 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4929" y="571480"/>
            <a:ext cx="7934141" cy="592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83414" y="285728"/>
            <a:ext cx="672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Вдовы живущие в с.Крутой Яр</a:t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Белая Евдокия Прохоровна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Вотолкина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Антонина Алексеевна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Мазурик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Ульяна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Михайловна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Белая Евдокия Прохоровна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Admin\Pictures\2013-05-04\00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7290" y="1285860"/>
            <a:ext cx="6079834" cy="5390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Вотолкина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Антонина Алексеевна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Admin\Pictures\2013-05-06\0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58" y="1571612"/>
            <a:ext cx="3786214" cy="5037018"/>
          </a:xfrm>
          <a:prstGeom prst="rect">
            <a:avLst/>
          </a:prstGeom>
          <a:noFill/>
        </p:spPr>
      </p:pic>
      <p:pic>
        <p:nvPicPr>
          <p:cNvPr id="3" name="Picture 2" descr="C:\Users\Admin\Pictures\2013-05-06\00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628" y="1643050"/>
            <a:ext cx="3286148" cy="4600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Мазурик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Ульяна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Михайловна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Picture 2" descr="C:\Users\Admin\Pictures\2013-04-28\0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28166" y="1978298"/>
            <a:ext cx="4968000" cy="372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1285860"/>
            <a:ext cx="3357554" cy="321471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Дорофеева Елизавета Ивановна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Picture 2" descr="C:\Users\Admin\Pictures\2013-04-28\01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6798" y="509833"/>
            <a:ext cx="5004287" cy="5838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14422"/>
            <a:ext cx="2857520" cy="40005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Кирсанова Анна Леонтьевна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" name="Picture 2" descr="C:\Users\Admin\Pictures\2013-04-28\01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59728" y="642935"/>
            <a:ext cx="5124972" cy="5643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ru-RU" b="1" dirty="0" smtClean="0"/>
              <a:t>Участники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- члены женсовета с.Крутой Яр;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члены партии «Единая Россия»;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учащиеся и педагогический коллектив школы.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168" y="2490"/>
            <a:ext cx="1484705" cy="199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err="1" smtClean="0">
                <a:solidFill>
                  <a:srgbClr val="FFFF00"/>
                </a:solidFill>
                <a:latin typeface="Monotype Corsiva" pitchFamily="66" charset="0"/>
              </a:rPr>
              <a:t>Дурнева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 Евдокия Кондратьевна</a:t>
            </a:r>
            <a:endParaRPr lang="ru-RU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3" name="Picture 2" descr="C:\Users\Admin\Pictures\2013-04-28\0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10871" y="2081566"/>
            <a:ext cx="5219713" cy="3932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1285860"/>
            <a:ext cx="3400420" cy="34290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Кирносов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Василий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Пахомович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9218" name="Picture 2" descr="C:\Users\Admin\Pictures\2013-04-28\0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4348" y="790468"/>
            <a:ext cx="3412141" cy="4776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машинное отделение</a:t>
            </a:r>
            <a:endParaRPr lang="ru-RU" dirty="0"/>
          </a:p>
        </p:txBody>
      </p:sp>
      <p:pic>
        <p:nvPicPr>
          <p:cNvPr id="3" name="Рисунок 2" descr="C:\Users\Наталья\Pictures\2013-04-26\003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72066" y="1785926"/>
            <a:ext cx="3651314" cy="4286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4" name="Рисунок 3" descr="C:\Users\Наталья\Pictures\2013-04-26\002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7158" y="1919822"/>
            <a:ext cx="4357718" cy="4089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Коллектив РММ, Рощино ЛПХ</a:t>
            </a:r>
            <a:endParaRPr lang="ru-RU" dirty="0"/>
          </a:p>
        </p:txBody>
      </p:sp>
      <p:pic>
        <p:nvPicPr>
          <p:cNvPr id="3" name="Рисунок 2" descr="C:\Users\Наталья\Pictures\2013-04-26\004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58874" y="2056086"/>
            <a:ext cx="5054879" cy="35316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Паровоз едет в Рощино</a:t>
            </a:r>
            <a:endParaRPr lang="ru-RU" dirty="0"/>
          </a:p>
        </p:txBody>
      </p:sp>
      <p:pic>
        <p:nvPicPr>
          <p:cNvPr id="3" name="Рисунок 2" descr="C:\Users\Наталья\Pictures\2013-04-26\001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27447" y="2092049"/>
            <a:ext cx="5417667" cy="35311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>
                <a:solidFill>
                  <a:srgbClr val="0070C0"/>
                </a:solidFill>
                <a:latin typeface="Monotype Corsiva" pitchFamily="66" charset="0"/>
              </a:rPr>
              <a:t>Плясенко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 Прасковья </a:t>
            </a:r>
            <a:r>
              <a:rPr lang="ru-RU" b="1" dirty="0" err="1" smtClean="0">
                <a:solidFill>
                  <a:srgbClr val="0070C0"/>
                </a:solidFill>
                <a:latin typeface="Monotype Corsiva" pitchFamily="66" charset="0"/>
              </a:rPr>
              <a:t>Евстафьевна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" name="Picture 2" descr="C:\Users\Admin\Pictures\2013-04-28\01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14064" y="2335245"/>
            <a:ext cx="5201624" cy="3401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3328982" cy="34290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  <a:latin typeface="Monotype Corsiva" pitchFamily="66" charset="0"/>
              </a:rPr>
              <a:t>Федоров Александр Андреевич</a:t>
            </a:r>
            <a:endParaRPr lang="ru-RU" sz="54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3" name="Picture 2" descr="C:\Users\Admin\Pictures\2013-04-28\01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41549" y="866203"/>
            <a:ext cx="3861398" cy="5125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2013-05-06\00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68353" y="1203214"/>
            <a:ext cx="6207294" cy="4665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3037" y="188640"/>
            <a:ext cx="8185957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820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201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714511"/>
          </a:xfrm>
        </p:spPr>
        <p:txBody>
          <a:bodyPr/>
          <a:lstStyle/>
          <a:p>
            <a:r>
              <a:rPr lang="ru-RU" b="1" dirty="0" smtClean="0"/>
              <a:t>Этапы работы над проектом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643050"/>
            <a:ext cx="8001056" cy="399575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1.Сбор информации о ветеранах Вов и тружениках тыла, проживающих в селе.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2. Участие в награждении юбилейными медалями.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3. Подготовка и проведение игры – викторины для учащихся школы «Великая Отечественная война в фактах и цифрах».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4. Сбор сведений о призванных на войну из села, пропавших без вести, вдовах Вов с.Крутой Яр.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5. Проведение торжественных мероприятий в День Победы.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Calibri" pitchFamily="34" charset="0"/>
                <a:cs typeface="Calibri" pitchFamily="34" charset="0"/>
              </a:rPr>
              <a:t>Самый радостный, самый торжественный весенний праздник - </a:t>
            </a:r>
            <a:r>
              <a:rPr lang="ru-RU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9 МАЯ - ДЕНЬ ПОБЕДЫ!</a:t>
            </a:r>
            <a:r>
              <a:rPr lang="ru-RU" sz="3600" dirty="0">
                <a:latin typeface="Calibri" pitchFamily="34" charset="0"/>
                <a:cs typeface="Calibri" pitchFamily="34" charset="0"/>
              </a:rPr>
              <a:t> Несмотря на то, что прошло уже 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68 </a:t>
            </a:r>
            <a:r>
              <a:rPr lang="ru-RU" sz="3600" dirty="0">
                <a:latin typeface="Calibri" pitchFamily="34" charset="0"/>
                <a:cs typeface="Calibri" pitchFamily="34" charset="0"/>
              </a:rPr>
              <a:t>лет со Дня Победы и почти не осталось ветеранов той кровопролитной войны, память о них жива в сердцах детей, внуков, правнуков. 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 Поздравляем </a:t>
            </a:r>
            <a:r>
              <a:rPr lang="ru-RU" sz="3600" dirty="0">
                <a:latin typeface="Calibri" pitchFamily="34" charset="0"/>
                <a:cs typeface="Calibri" pitchFamily="34" charset="0"/>
              </a:rPr>
              <a:t>всех с этим замечательным праздником - </a:t>
            </a:r>
            <a:r>
              <a:rPr lang="ru-RU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9 Мая </a:t>
            </a:r>
          </a:p>
        </p:txBody>
      </p:sp>
    </p:spTree>
    <p:extLst>
      <p:ext uri="{BB962C8B-B14F-4D97-AF65-F5344CB8AC3E}">
        <p14:creationId xmlns:p14="http://schemas.microsoft.com/office/powerpoint/2010/main" xmlns="" val="17954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5619" y="142852"/>
            <a:ext cx="8316777" cy="650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33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Благодарим за помощь: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Кирносовой</a:t>
            </a:r>
            <a:r>
              <a:rPr lang="ru-RU" sz="2800" dirty="0" smtClean="0"/>
              <a:t> Татьяне Васильевне.</a:t>
            </a:r>
            <a:br>
              <a:rPr lang="ru-RU" sz="2800" dirty="0" smtClean="0"/>
            </a:br>
            <a:r>
              <a:rPr lang="ru-RU" sz="2800" dirty="0" smtClean="0"/>
              <a:t>Лакеевой Людмиле Валентиновне,</a:t>
            </a:r>
            <a:br>
              <a:rPr lang="ru-RU" sz="2800" dirty="0" smtClean="0"/>
            </a:br>
            <a:r>
              <a:rPr lang="ru-RU" sz="2800" dirty="0" smtClean="0"/>
              <a:t>Купряжкиной Наталье Геннадьевне,</a:t>
            </a:r>
            <a:br>
              <a:rPr lang="ru-RU" sz="2800" dirty="0" smtClean="0"/>
            </a:br>
            <a:r>
              <a:rPr lang="ru-RU" sz="2800" dirty="0" smtClean="0"/>
              <a:t>Федоровой Наталье Васильевне</a:t>
            </a:r>
            <a:br>
              <a:rPr lang="ru-RU" sz="2800" dirty="0" smtClean="0"/>
            </a:br>
            <a:r>
              <a:rPr lang="ru-RU" sz="2800" dirty="0" smtClean="0"/>
              <a:t> Поповой	 Любовь Дмитриевне,</a:t>
            </a:r>
            <a:br>
              <a:rPr lang="ru-RU" sz="2800" dirty="0" smtClean="0"/>
            </a:br>
            <a:r>
              <a:rPr lang="ru-RU" sz="2800" dirty="0" smtClean="0"/>
              <a:t>Струковой Елене Анатольевне,</a:t>
            </a:r>
            <a:br>
              <a:rPr lang="ru-RU" sz="2800" dirty="0" smtClean="0"/>
            </a:br>
            <a:r>
              <a:rPr lang="ru-RU" sz="2800" dirty="0" err="1" smtClean="0"/>
              <a:t>Долгошеевой</a:t>
            </a:r>
            <a:r>
              <a:rPr lang="ru-RU" sz="2800" dirty="0" smtClean="0"/>
              <a:t> Наталье Александровне,</a:t>
            </a:r>
            <a:br>
              <a:rPr lang="ru-RU" sz="2800" dirty="0" smtClean="0"/>
            </a:br>
            <a:r>
              <a:rPr lang="ru-RU" sz="2800" dirty="0" err="1" smtClean="0"/>
              <a:t>Кочкиной</a:t>
            </a:r>
            <a:r>
              <a:rPr lang="ru-RU" sz="2800" dirty="0" smtClean="0"/>
              <a:t> Оксане </a:t>
            </a:r>
            <a:r>
              <a:rPr lang="ru-RU" sz="2800" dirty="0" err="1" smtClean="0"/>
              <a:t>Николаене</a:t>
            </a:r>
            <a:r>
              <a:rPr lang="ru-RU" sz="2800" dirty="0" smtClean="0"/>
              <a:t> и др.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День Победы\P100030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91" y="0"/>
            <a:ext cx="4276680" cy="3214686"/>
          </a:xfrm>
          <a:prstGeom prst="rect">
            <a:avLst/>
          </a:prstGeom>
          <a:noFill/>
        </p:spPr>
      </p:pic>
      <p:pic>
        <p:nvPicPr>
          <p:cNvPr id="3" name="Picture 2" descr="H:\День Победы\P100030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8222" y="0"/>
            <a:ext cx="4276712" cy="3214710"/>
          </a:xfrm>
          <a:prstGeom prst="rect">
            <a:avLst/>
          </a:prstGeom>
          <a:noFill/>
        </p:spPr>
      </p:pic>
      <p:pic>
        <p:nvPicPr>
          <p:cNvPr id="4" name="Picture 2" descr="H:\День Победы\P100030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475" y="3500438"/>
            <a:ext cx="4267144" cy="3214710"/>
          </a:xfrm>
          <a:prstGeom prst="rect">
            <a:avLst/>
          </a:prstGeom>
          <a:noFill/>
        </p:spPr>
      </p:pic>
      <p:pic>
        <p:nvPicPr>
          <p:cNvPr id="5" name="Picture 2" descr="H:\День Победы\P100031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46131" y="3500437"/>
            <a:ext cx="4280893" cy="3217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ru-RU" dirty="0" smtClean="0"/>
              <a:t>Ветераны в  школе</a:t>
            </a:r>
            <a:endParaRPr lang="ru-RU" dirty="0"/>
          </a:p>
        </p:txBody>
      </p:sp>
      <p:pic>
        <p:nvPicPr>
          <p:cNvPr id="1026" name="Picture 2" descr="H:\День Победы\P1000134 - копия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54" y="928670"/>
            <a:ext cx="4846043" cy="3301385"/>
          </a:xfrm>
          <a:prstGeom prst="rect">
            <a:avLst/>
          </a:prstGeom>
          <a:noFill/>
        </p:spPr>
      </p:pic>
      <p:pic>
        <p:nvPicPr>
          <p:cNvPr id="4" name="Picture 2" descr="H:\День Победы\P100013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3367" y="3783658"/>
            <a:ext cx="4569266" cy="3074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Торжественная линейка</a:t>
            </a:r>
            <a:endParaRPr lang="ru-RU" dirty="0"/>
          </a:p>
        </p:txBody>
      </p:sp>
      <p:pic>
        <p:nvPicPr>
          <p:cNvPr id="2050" name="Picture 2" descr="C:\Users\Admin\Pictures\2013-04-28\00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3595" y="1142984"/>
            <a:ext cx="8399685" cy="52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407</Words>
  <Application>Microsoft Office PowerPoint</Application>
  <PresentationFormat>Экран (4:3)</PresentationFormat>
  <Paragraphs>56</Paragraphs>
  <Slides>62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Тема Office</vt:lpstr>
      <vt:lpstr>Слайд 1</vt:lpstr>
      <vt:lpstr>муниципальное  общеобразовательное учреждение «Средняя общеобразовательная школа № 13» с.Крутой Яр</vt:lpstr>
      <vt:lpstr>Цель проекта:</vt:lpstr>
      <vt:lpstr>Идея проекта</vt:lpstr>
      <vt:lpstr>Участники проекта:  - члены женсовета с.Крутой Яр; - члены партии «Единая Россия»; - учащиеся и педагогический коллектив школы.</vt:lpstr>
      <vt:lpstr>Этапы работы над проектом. </vt:lpstr>
      <vt:lpstr>Слайд 7</vt:lpstr>
      <vt:lpstr>Ветераны в  школе</vt:lpstr>
      <vt:lpstr>Торжественная линейка</vt:lpstr>
      <vt:lpstr>Слайд 10</vt:lpstr>
      <vt:lpstr>Слайд 11</vt:lpstr>
      <vt:lpstr>Слайд 12</vt:lpstr>
      <vt:lpstr>Копнин Сергей Федотофич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Плясенко Александр Андреевич</vt:lpstr>
      <vt:lpstr>Слайд 28</vt:lpstr>
      <vt:lpstr>Старовойтов Калистрат Филиппович  1912 года рождения</vt:lpstr>
      <vt:lpstr>Слайд 30</vt:lpstr>
      <vt:lpstr>Смышляев Семен Ефимович</vt:lpstr>
      <vt:lpstr>Лакеев Алексей Михайлович  родился 12 апреля 1912 году</vt:lpstr>
      <vt:lpstr>Алексей Михайлович со своей женой Натальей Андреевной и детьми</vt:lpstr>
      <vt:lpstr>Синиченко Корней Митрофанович</vt:lpstr>
      <vt:lpstr>Петров  Виктор Петрович </vt:lpstr>
      <vt:lpstr>Слайд 36</vt:lpstr>
      <vt:lpstr>Слайд 37</vt:lpstr>
      <vt:lpstr>Гриценко Павел Филиппович  1907 - 1983</vt:lpstr>
      <vt:lpstr>Белый Илья Евсеевич</vt:lpstr>
      <vt:lpstr>Севериненко Петр Игнатьевич</vt:lpstr>
      <vt:lpstr>Слайд 41</vt:lpstr>
      <vt:lpstr>Ушли на фронт из нашего села и не вернулись: </vt:lpstr>
      <vt:lpstr>Слайд 43</vt:lpstr>
      <vt:lpstr>  Вдовы живущие в с.Крутой Яр  Белая Евдокия Прохоровна Вотолкина Антонина Алексеевна Мазурик Ульяна Михайловна</vt:lpstr>
      <vt:lpstr>Белая Евдокия Прохоровна</vt:lpstr>
      <vt:lpstr>Вотолкина Антонина Алексеевна</vt:lpstr>
      <vt:lpstr>Мазурик Ульяна Михайловна</vt:lpstr>
      <vt:lpstr>Дорофеева Елизавета Ивановна</vt:lpstr>
      <vt:lpstr>Кирсанова Анна Леонтьевна</vt:lpstr>
      <vt:lpstr>Дурнева Евдокия Кондратьевна</vt:lpstr>
      <vt:lpstr>Кирносов Василий Пахомович</vt:lpstr>
      <vt:lpstr>В машинное отделение</vt:lpstr>
      <vt:lpstr>Коллектив РММ, Рощино ЛПХ</vt:lpstr>
      <vt:lpstr>Паровоз едет в Рощино</vt:lpstr>
      <vt:lpstr>Плясенко Прасковья Евстафьевна</vt:lpstr>
      <vt:lpstr>Федоров Александр Андреевич</vt:lpstr>
      <vt:lpstr>Слайд 57</vt:lpstr>
      <vt:lpstr>Слайд 58</vt:lpstr>
      <vt:lpstr>Слайд 59</vt:lpstr>
      <vt:lpstr>Самый радостный, самый торжественный весенний праздник - 9 МАЯ - ДЕНЬ ПОБЕДЫ! Несмотря на то, что прошло уже 68 лет со Дня Победы и почти не осталось ветеранов той кровопролитной войны, память о них жива в сердцах детей, внуков, правнуков.  Поздравляем всех с этим замечательным праздником - 9 Мая </vt:lpstr>
      <vt:lpstr>Слайд 61</vt:lpstr>
      <vt:lpstr> Благодарим за помощь:  Кирносовой Татьяне Васильевне. Лакеевой Людмиле Валентиновне, Купряжкиной Наталье Геннадьевне, Федоровой Наталье Васильевне  Поповой  Любовь Дмитриевне, Струковой Елене Анатольевне, Долгошеевой Наталье Александровне, Кочкиной Оксане Николаене и др.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50</cp:revision>
  <dcterms:created xsi:type="dcterms:W3CDTF">2013-04-17T04:11:56Z</dcterms:created>
  <dcterms:modified xsi:type="dcterms:W3CDTF">2013-12-19T09:10:26Z</dcterms:modified>
</cp:coreProperties>
</file>