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B91503-780C-4CBE-9D23-DE7FA224D2FB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89CAA5-4D4A-4BD5-9EC3-186E8C4186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А 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тренинг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5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9. В каком варианте ответа правильно указаны все цифры, на месте</a:t>
            </a:r>
          </a:p>
          <a:p>
            <a:r>
              <a:rPr lang="ru-RU" dirty="0" smtClean="0"/>
              <a:t>которых пишется две буквы Н?</a:t>
            </a:r>
          </a:p>
          <a:p>
            <a:r>
              <a:rPr lang="ru-RU" dirty="0" smtClean="0"/>
              <a:t>С крыш </a:t>
            </a:r>
            <a:r>
              <a:rPr lang="ru-RU" dirty="0" err="1" smtClean="0"/>
              <a:t>станцио</a:t>
            </a:r>
            <a:r>
              <a:rPr lang="ru-RU" dirty="0" smtClean="0"/>
              <a:t>(1)</a:t>
            </a:r>
            <a:r>
              <a:rPr lang="ru-RU" dirty="0" err="1" smtClean="0"/>
              <a:t>ых</a:t>
            </a:r>
            <a:r>
              <a:rPr lang="ru-RU" dirty="0" smtClean="0"/>
              <a:t> построек </a:t>
            </a:r>
            <a:r>
              <a:rPr lang="ru-RU" dirty="0" err="1" smtClean="0"/>
              <a:t>журчилась</a:t>
            </a:r>
            <a:r>
              <a:rPr lang="ru-RU" dirty="0" smtClean="0"/>
              <a:t> вода; лужи на путях, покрытые </a:t>
            </a:r>
            <a:r>
              <a:rPr lang="ru-RU" dirty="0" err="1" smtClean="0"/>
              <a:t>нефтя</a:t>
            </a:r>
            <a:r>
              <a:rPr lang="ru-RU" dirty="0" smtClean="0"/>
              <a:t>(2)</a:t>
            </a:r>
            <a:r>
              <a:rPr lang="ru-RU" dirty="0" err="1" smtClean="0"/>
              <a:t>ыми</a:t>
            </a:r>
            <a:r>
              <a:rPr lang="ru-RU" dirty="0" smtClean="0"/>
              <a:t> блестками, отражали серую мякотную овчину неба; рев маневрировавших паровозов звучал </a:t>
            </a:r>
            <a:r>
              <a:rPr lang="ru-RU" dirty="0" err="1" smtClean="0"/>
              <a:t>приглуше</a:t>
            </a:r>
            <a:r>
              <a:rPr lang="ru-RU" dirty="0" smtClean="0"/>
              <a:t>(3)о рыхло. </a:t>
            </a:r>
          </a:p>
          <a:p>
            <a:r>
              <a:rPr lang="ru-RU" dirty="0" smtClean="0"/>
              <a:t>1)1,2,3              2)2,3              3)1,3                  4)1,2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38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10. В каком варианте ответа правильно указаны все цифры, на вместе</a:t>
            </a:r>
          </a:p>
          <a:p>
            <a:r>
              <a:rPr lang="ru-RU" dirty="0" smtClean="0"/>
              <a:t>которых пишется две буквы Н?</a:t>
            </a:r>
          </a:p>
          <a:p>
            <a:r>
              <a:rPr lang="ru-RU" dirty="0" smtClean="0"/>
              <a:t>Спустя несколько дней казаки присягали </a:t>
            </a:r>
            <a:r>
              <a:rPr lang="ru-RU" dirty="0" err="1" smtClean="0"/>
              <a:t>Време</a:t>
            </a:r>
            <a:r>
              <a:rPr lang="ru-RU" dirty="0" smtClean="0"/>
              <a:t>(1)ому </a:t>
            </a:r>
            <a:r>
              <a:rPr lang="ru-RU" dirty="0" err="1" smtClean="0"/>
              <a:t>прави¬тельству</a:t>
            </a:r>
            <a:r>
              <a:rPr lang="ru-RU" dirty="0" smtClean="0"/>
              <a:t>, ходили на митинги, держась </a:t>
            </a:r>
            <a:r>
              <a:rPr lang="ru-RU" dirty="0" err="1" smtClean="0"/>
              <a:t>обособле</a:t>
            </a:r>
            <a:r>
              <a:rPr lang="ru-RU" dirty="0" smtClean="0"/>
              <a:t>(2)о от солдат, наводнявших станцию, и после подолгу обсуждали у/слыша(3)</a:t>
            </a:r>
            <a:r>
              <a:rPr lang="ru-RU" dirty="0" err="1" smtClean="0"/>
              <a:t>ые</a:t>
            </a:r>
            <a:r>
              <a:rPr lang="ru-RU" dirty="0" smtClean="0"/>
              <a:t> речи.</a:t>
            </a:r>
          </a:p>
          <a:p>
            <a:r>
              <a:rPr lang="ru-RU" dirty="0" smtClean="0"/>
              <a:t>1) 1,2                  2) 1,3                  3) 2,3                  4) 1,2,3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0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smtClean="0"/>
              <a:t>А 14               тренинг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1. В каком ряду во всех словах пропущена безударная проверяемая гласная корня?</a:t>
            </a:r>
          </a:p>
          <a:p>
            <a:pPr algn="ctr"/>
            <a:r>
              <a:rPr lang="ru-RU" dirty="0" smtClean="0"/>
              <a:t>1)  в..</a:t>
            </a:r>
            <a:r>
              <a:rPr lang="ru-RU" dirty="0" err="1" smtClean="0"/>
              <a:t>стибюль</a:t>
            </a:r>
            <a:r>
              <a:rPr lang="ru-RU" dirty="0" smtClean="0"/>
              <a:t>, </a:t>
            </a:r>
            <a:r>
              <a:rPr lang="ru-RU" dirty="0" err="1" smtClean="0"/>
              <a:t>выд</a:t>
            </a:r>
            <a:r>
              <a:rPr lang="ru-RU" dirty="0" smtClean="0"/>
              <a:t>..</a:t>
            </a:r>
            <a:r>
              <a:rPr lang="ru-RU" dirty="0" err="1" smtClean="0"/>
              <a:t>рнуть</a:t>
            </a:r>
            <a:r>
              <a:rPr lang="ru-RU" dirty="0" smtClean="0"/>
              <a:t>, </a:t>
            </a:r>
            <a:r>
              <a:rPr lang="ru-RU" dirty="0" err="1" smtClean="0"/>
              <a:t>сув</a:t>
            </a:r>
            <a:r>
              <a:rPr lang="ru-RU" dirty="0" smtClean="0"/>
              <a:t>…</a:t>
            </a:r>
            <a:r>
              <a:rPr lang="ru-RU" dirty="0" err="1" smtClean="0"/>
              <a:t>ренный</a:t>
            </a:r>
            <a:endParaRPr lang="ru-RU" dirty="0" smtClean="0"/>
          </a:p>
          <a:p>
            <a:pPr algn="ctr"/>
            <a:r>
              <a:rPr lang="ru-RU" dirty="0" smtClean="0"/>
              <a:t>2)  р..</a:t>
            </a:r>
            <a:r>
              <a:rPr lang="ru-RU" dirty="0" err="1" smtClean="0"/>
              <a:t>птать</a:t>
            </a:r>
            <a:r>
              <a:rPr lang="ru-RU" dirty="0" smtClean="0"/>
              <a:t>, ор..</a:t>
            </a:r>
            <a:r>
              <a:rPr lang="ru-RU" dirty="0" err="1" smtClean="0"/>
              <a:t>шение</a:t>
            </a:r>
            <a:r>
              <a:rPr lang="ru-RU" dirty="0" smtClean="0"/>
              <a:t>, р..</a:t>
            </a:r>
            <a:r>
              <a:rPr lang="ru-RU" dirty="0" err="1" smtClean="0"/>
              <a:t>скошный</a:t>
            </a:r>
            <a:endParaRPr lang="ru-RU" dirty="0" smtClean="0"/>
          </a:p>
          <a:p>
            <a:pPr algn="ctr"/>
            <a:r>
              <a:rPr lang="ru-RU" dirty="0" smtClean="0"/>
              <a:t>3)  </a:t>
            </a:r>
            <a:r>
              <a:rPr lang="ru-RU" dirty="0" err="1" smtClean="0"/>
              <a:t>Апл</a:t>
            </a:r>
            <a:r>
              <a:rPr lang="ru-RU" dirty="0" smtClean="0"/>
              <a:t>…</a:t>
            </a:r>
            <a:r>
              <a:rPr lang="ru-RU" dirty="0" err="1" smtClean="0"/>
              <a:t>дировать</a:t>
            </a:r>
            <a:r>
              <a:rPr lang="ru-RU" dirty="0" smtClean="0"/>
              <a:t>, </a:t>
            </a:r>
            <a:r>
              <a:rPr lang="ru-RU" dirty="0" err="1" smtClean="0"/>
              <a:t>аб</a:t>
            </a:r>
            <a:r>
              <a:rPr lang="ru-RU" dirty="0" smtClean="0"/>
              <a:t>..</a:t>
            </a:r>
            <a:r>
              <a:rPr lang="ru-RU" dirty="0" err="1" smtClean="0"/>
              <a:t>риген</a:t>
            </a:r>
            <a:r>
              <a:rPr lang="ru-RU" dirty="0" smtClean="0"/>
              <a:t>, </a:t>
            </a:r>
            <a:r>
              <a:rPr lang="ru-RU" dirty="0" err="1" smtClean="0"/>
              <a:t>ф..рель</a:t>
            </a:r>
            <a:endParaRPr lang="ru-RU" dirty="0" smtClean="0"/>
          </a:p>
          <a:p>
            <a:pPr algn="ctr"/>
            <a:r>
              <a:rPr lang="ru-RU" dirty="0" smtClean="0"/>
              <a:t>4)  </a:t>
            </a:r>
            <a:r>
              <a:rPr lang="ru-RU" dirty="0" err="1" smtClean="0"/>
              <a:t>бл</a:t>
            </a:r>
            <a:r>
              <a:rPr lang="ru-RU" dirty="0" smtClean="0"/>
              <a:t>..</a:t>
            </a:r>
            <a:r>
              <a:rPr lang="ru-RU" dirty="0" err="1" smtClean="0"/>
              <a:t>стательный</a:t>
            </a:r>
            <a:r>
              <a:rPr lang="ru-RU" dirty="0" smtClean="0"/>
              <a:t>, в..</a:t>
            </a:r>
            <a:r>
              <a:rPr lang="ru-RU" dirty="0" err="1" smtClean="0"/>
              <a:t>негрет</a:t>
            </a:r>
            <a:r>
              <a:rPr lang="ru-RU" dirty="0" smtClean="0"/>
              <a:t>, д..</a:t>
            </a:r>
            <a:r>
              <a:rPr lang="ru-RU" dirty="0" err="1" smtClean="0"/>
              <a:t>адема</a:t>
            </a:r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19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 в..</a:t>
            </a:r>
            <a:r>
              <a:rPr lang="ru-RU" dirty="0" err="1" smtClean="0"/>
              <a:t>рсистый</a:t>
            </a:r>
            <a:r>
              <a:rPr lang="ru-RU" dirty="0" smtClean="0"/>
              <a:t>, </a:t>
            </a:r>
            <a:r>
              <a:rPr lang="ru-RU" dirty="0" err="1" smtClean="0"/>
              <a:t>раскр</a:t>
            </a:r>
            <a:r>
              <a:rPr lang="ru-RU" dirty="0" smtClean="0"/>
              <a:t>..шить, оп…</a:t>
            </a:r>
            <a:r>
              <a:rPr lang="ru-RU" dirty="0" err="1" smtClean="0"/>
              <a:t>лчение</a:t>
            </a:r>
            <a:endParaRPr lang="ru-RU" dirty="0" smtClean="0"/>
          </a:p>
          <a:p>
            <a:r>
              <a:rPr lang="ru-RU" dirty="0" smtClean="0"/>
              <a:t>2)  </a:t>
            </a:r>
            <a:r>
              <a:rPr lang="ru-RU" dirty="0" err="1" smtClean="0"/>
              <a:t>зап</a:t>
            </a:r>
            <a:r>
              <a:rPr lang="ru-RU" dirty="0" smtClean="0"/>
              <a:t>..рать, пал..</a:t>
            </a:r>
            <a:r>
              <a:rPr lang="ru-RU" dirty="0" err="1" smtClean="0"/>
              <a:t>садник</a:t>
            </a:r>
            <a:r>
              <a:rPr lang="ru-RU" dirty="0" smtClean="0"/>
              <a:t>, </a:t>
            </a:r>
            <a:r>
              <a:rPr lang="ru-RU" dirty="0" err="1" smtClean="0"/>
              <a:t>мар</a:t>
            </a:r>
            <a:r>
              <a:rPr lang="ru-RU" dirty="0" smtClean="0"/>
              <a:t>..над</a:t>
            </a:r>
          </a:p>
          <a:p>
            <a:r>
              <a:rPr lang="ru-RU" dirty="0" smtClean="0"/>
              <a:t>3)  пер…</a:t>
            </a:r>
            <a:r>
              <a:rPr lang="ru-RU" dirty="0" err="1" smtClean="0"/>
              <a:t>ферия</a:t>
            </a:r>
            <a:r>
              <a:rPr lang="ru-RU" dirty="0" smtClean="0"/>
              <a:t>, </a:t>
            </a:r>
            <a:r>
              <a:rPr lang="ru-RU" dirty="0" err="1" smtClean="0"/>
              <a:t>гег</a:t>
            </a:r>
            <a:r>
              <a:rPr lang="ru-RU" dirty="0" smtClean="0"/>
              <a:t>…</a:t>
            </a:r>
            <a:r>
              <a:rPr lang="ru-RU" dirty="0" err="1" smtClean="0"/>
              <a:t>мония</a:t>
            </a:r>
            <a:r>
              <a:rPr lang="ru-RU" dirty="0" smtClean="0"/>
              <a:t>, в..</a:t>
            </a:r>
            <a:r>
              <a:rPr lang="ru-RU" dirty="0" err="1" smtClean="0"/>
              <a:t>скоза</a:t>
            </a:r>
            <a:endParaRPr lang="ru-RU" dirty="0" smtClean="0"/>
          </a:p>
          <a:p>
            <a:r>
              <a:rPr lang="ru-RU" dirty="0" smtClean="0"/>
              <a:t>4)  </a:t>
            </a:r>
            <a:r>
              <a:rPr lang="ru-RU" dirty="0" err="1" smtClean="0"/>
              <a:t>обл</a:t>
            </a:r>
            <a:r>
              <a:rPr lang="ru-RU" dirty="0" smtClean="0"/>
              <a:t>…</a:t>
            </a:r>
            <a:r>
              <a:rPr lang="ru-RU" dirty="0" err="1" smtClean="0"/>
              <a:t>гация</a:t>
            </a:r>
            <a:r>
              <a:rPr lang="ru-RU" dirty="0" smtClean="0"/>
              <a:t>, уст..</a:t>
            </a:r>
            <a:r>
              <a:rPr lang="ru-RU" dirty="0" err="1" smtClean="0"/>
              <a:t>лать</a:t>
            </a:r>
            <a:r>
              <a:rPr lang="ru-RU" dirty="0" smtClean="0"/>
              <a:t>, р..</a:t>
            </a:r>
            <a:r>
              <a:rPr lang="ru-RU" dirty="0" err="1" smtClean="0"/>
              <a:t>гата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59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утв</a:t>
            </a:r>
            <a:r>
              <a:rPr lang="ru-RU" dirty="0" smtClean="0"/>
              <a:t>…</a:t>
            </a:r>
            <a:r>
              <a:rPr lang="ru-RU" dirty="0" err="1" smtClean="0"/>
              <a:t>рждать</a:t>
            </a:r>
            <a:r>
              <a:rPr lang="ru-RU" dirty="0" smtClean="0"/>
              <a:t>, </a:t>
            </a:r>
            <a:r>
              <a:rPr lang="ru-RU" dirty="0" err="1" smtClean="0"/>
              <a:t>повр</a:t>
            </a:r>
            <a:r>
              <a:rPr lang="ru-RU" dirty="0" smtClean="0"/>
              <a:t>…</a:t>
            </a:r>
            <a:r>
              <a:rPr lang="ru-RU" dirty="0" err="1" smtClean="0"/>
              <a:t>менить</a:t>
            </a:r>
            <a:r>
              <a:rPr lang="ru-RU" dirty="0" smtClean="0"/>
              <a:t>, </a:t>
            </a:r>
            <a:r>
              <a:rPr lang="ru-RU" dirty="0" err="1" smtClean="0"/>
              <a:t>отм</a:t>
            </a:r>
            <a:r>
              <a:rPr lang="ru-RU" dirty="0" smtClean="0"/>
              <a:t>…нить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зач</a:t>
            </a:r>
            <a:r>
              <a:rPr lang="ru-RU" dirty="0" smtClean="0"/>
              <a:t>…тать, выв…</a:t>
            </a:r>
            <a:r>
              <a:rPr lang="ru-RU" dirty="0" err="1" smtClean="0"/>
              <a:t>зить</a:t>
            </a:r>
            <a:r>
              <a:rPr lang="ru-RU" dirty="0" smtClean="0"/>
              <a:t>, </a:t>
            </a:r>
            <a:r>
              <a:rPr lang="ru-RU" dirty="0" err="1" smtClean="0"/>
              <a:t>заст</a:t>
            </a:r>
            <a:r>
              <a:rPr lang="ru-RU" dirty="0" smtClean="0"/>
              <a:t>…лить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изр</a:t>
            </a:r>
            <a:r>
              <a:rPr lang="ru-RU" dirty="0" smtClean="0"/>
              <a:t>…</a:t>
            </a:r>
            <a:r>
              <a:rPr lang="ru-RU" dirty="0" err="1" smtClean="0"/>
              <a:t>дка</a:t>
            </a:r>
            <a:r>
              <a:rPr lang="ru-RU" dirty="0" smtClean="0"/>
              <a:t>, </a:t>
            </a:r>
            <a:r>
              <a:rPr lang="ru-RU" dirty="0" err="1" smtClean="0"/>
              <a:t>выч</a:t>
            </a:r>
            <a:r>
              <a:rPr lang="ru-RU" dirty="0" smtClean="0"/>
              <a:t>…</a:t>
            </a:r>
            <a:r>
              <a:rPr lang="ru-RU" dirty="0" err="1" smtClean="0"/>
              <a:t>тание</a:t>
            </a:r>
            <a:r>
              <a:rPr lang="ru-RU" dirty="0" smtClean="0"/>
              <a:t>, прим…</a:t>
            </a:r>
            <a:r>
              <a:rPr lang="ru-RU" dirty="0" err="1" smtClean="0"/>
              <a:t>чать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ув</a:t>
            </a:r>
            <a:r>
              <a:rPr lang="ru-RU" dirty="0" smtClean="0"/>
              <a:t>…дать, </a:t>
            </a:r>
            <a:r>
              <a:rPr lang="ru-RU" dirty="0" err="1" smtClean="0"/>
              <a:t>просм</a:t>
            </a:r>
            <a:r>
              <a:rPr lang="ru-RU" dirty="0" smtClean="0"/>
              <a:t>…треть, </a:t>
            </a:r>
            <a:r>
              <a:rPr lang="ru-RU" dirty="0" err="1" smtClean="0"/>
              <a:t>зан</a:t>
            </a:r>
            <a:r>
              <a:rPr lang="ru-RU" dirty="0" smtClean="0"/>
              <a:t>…мать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0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 т..</a:t>
            </a:r>
            <a:r>
              <a:rPr lang="ru-RU" dirty="0" err="1" smtClean="0"/>
              <a:t>ршер</a:t>
            </a:r>
            <a:r>
              <a:rPr lang="ru-RU" dirty="0" smtClean="0"/>
              <a:t>, </a:t>
            </a:r>
            <a:r>
              <a:rPr lang="ru-RU" dirty="0" err="1" smtClean="0"/>
              <a:t>аб</a:t>
            </a:r>
            <a:r>
              <a:rPr lang="ru-RU" dirty="0" smtClean="0"/>
              <a:t>..</a:t>
            </a:r>
            <a:r>
              <a:rPr lang="ru-RU" dirty="0" err="1" smtClean="0"/>
              <a:t>жур</a:t>
            </a:r>
            <a:r>
              <a:rPr lang="ru-RU" dirty="0" smtClean="0"/>
              <a:t>, с…</a:t>
            </a:r>
            <a:r>
              <a:rPr lang="ru-RU" dirty="0" err="1" smtClean="0"/>
              <a:t>ната</a:t>
            </a:r>
            <a:endParaRPr lang="ru-RU" dirty="0" smtClean="0"/>
          </a:p>
          <a:p>
            <a:r>
              <a:rPr lang="ru-RU" dirty="0" smtClean="0"/>
              <a:t>2)  об..</a:t>
            </a:r>
            <a:r>
              <a:rPr lang="ru-RU" dirty="0" err="1" smtClean="0"/>
              <a:t>грить</a:t>
            </a:r>
            <a:r>
              <a:rPr lang="ru-RU" dirty="0" smtClean="0"/>
              <a:t>, </a:t>
            </a:r>
            <a:r>
              <a:rPr lang="ru-RU" dirty="0" err="1" smtClean="0"/>
              <a:t>безотл</a:t>
            </a:r>
            <a:r>
              <a:rPr lang="ru-RU" dirty="0" smtClean="0"/>
              <a:t>…</a:t>
            </a:r>
            <a:r>
              <a:rPr lang="ru-RU" dirty="0" err="1" smtClean="0"/>
              <a:t>гательный</a:t>
            </a:r>
            <a:r>
              <a:rPr lang="ru-RU" dirty="0" smtClean="0"/>
              <a:t>, к..</a:t>
            </a:r>
            <a:r>
              <a:rPr lang="ru-RU" dirty="0" err="1" smtClean="0"/>
              <a:t>нонада</a:t>
            </a:r>
            <a:endParaRPr lang="ru-RU" dirty="0" smtClean="0"/>
          </a:p>
          <a:p>
            <a:r>
              <a:rPr lang="ru-RU" dirty="0" smtClean="0"/>
              <a:t>3)  </a:t>
            </a:r>
            <a:r>
              <a:rPr lang="ru-RU" dirty="0" err="1" smtClean="0"/>
              <a:t>оз</a:t>
            </a:r>
            <a:r>
              <a:rPr lang="ru-RU" dirty="0" smtClean="0"/>
              <a:t>..</a:t>
            </a:r>
            <a:r>
              <a:rPr lang="ru-RU" dirty="0" err="1" smtClean="0"/>
              <a:t>рение</a:t>
            </a:r>
            <a:r>
              <a:rPr lang="ru-RU" dirty="0" smtClean="0"/>
              <a:t>, </a:t>
            </a:r>
            <a:r>
              <a:rPr lang="ru-RU" dirty="0" err="1" smtClean="0"/>
              <a:t>загр</a:t>
            </a:r>
            <a:r>
              <a:rPr lang="ru-RU" dirty="0" smtClean="0"/>
              <a:t>…</a:t>
            </a:r>
            <a:r>
              <a:rPr lang="ru-RU" dirty="0" err="1" smtClean="0"/>
              <a:t>мождение</a:t>
            </a:r>
            <a:r>
              <a:rPr lang="ru-RU" dirty="0" smtClean="0"/>
              <a:t>, п..</a:t>
            </a:r>
            <a:r>
              <a:rPr lang="ru-RU" dirty="0" err="1" smtClean="0"/>
              <a:t>ртьера</a:t>
            </a:r>
            <a:endParaRPr lang="ru-RU" dirty="0" smtClean="0"/>
          </a:p>
          <a:p>
            <a:r>
              <a:rPr lang="ru-RU" dirty="0" smtClean="0"/>
              <a:t>4)  см..</a:t>
            </a:r>
            <a:r>
              <a:rPr lang="ru-RU" dirty="0" err="1" smtClean="0"/>
              <a:t>гчение</a:t>
            </a:r>
            <a:r>
              <a:rPr lang="ru-RU" dirty="0" smtClean="0"/>
              <a:t>, </a:t>
            </a:r>
            <a:r>
              <a:rPr lang="ru-RU" dirty="0" err="1" smtClean="0"/>
              <a:t>загл</a:t>
            </a:r>
            <a:r>
              <a:rPr lang="ru-RU" dirty="0" smtClean="0"/>
              <a:t>…деться, </a:t>
            </a:r>
            <a:r>
              <a:rPr lang="ru-RU" dirty="0" err="1" smtClean="0"/>
              <a:t>ув</a:t>
            </a:r>
            <a:r>
              <a:rPr lang="ru-RU" dirty="0" smtClean="0"/>
              <a:t>..</a:t>
            </a:r>
            <a:r>
              <a:rPr lang="ru-RU" dirty="0" err="1" smtClean="0"/>
              <a:t>дание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22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1)в..</a:t>
            </a:r>
            <a:r>
              <a:rPr lang="ru-RU" dirty="0" err="1" smtClean="0"/>
              <a:t>девиль</a:t>
            </a:r>
            <a:r>
              <a:rPr lang="ru-RU" dirty="0" smtClean="0"/>
              <a:t>, </a:t>
            </a:r>
            <a:r>
              <a:rPr lang="ru-RU" dirty="0" err="1" smtClean="0"/>
              <a:t>возг</a:t>
            </a:r>
            <a:r>
              <a:rPr lang="ru-RU" dirty="0" smtClean="0"/>
              <a:t>..</a:t>
            </a:r>
            <a:r>
              <a:rPr lang="ru-RU" dirty="0" err="1" smtClean="0"/>
              <a:t>рание</a:t>
            </a:r>
            <a:r>
              <a:rPr lang="ru-RU" dirty="0" smtClean="0"/>
              <a:t>, </a:t>
            </a:r>
            <a:r>
              <a:rPr lang="ru-RU" dirty="0" err="1" smtClean="0"/>
              <a:t>прер</a:t>
            </a:r>
            <a:r>
              <a:rPr lang="ru-RU" dirty="0" smtClean="0"/>
              <a:t>…</a:t>
            </a:r>
            <a:r>
              <a:rPr lang="ru-RU" dirty="0" err="1" smtClean="0"/>
              <a:t>гатива</a:t>
            </a:r>
            <a:endParaRPr lang="ru-RU" dirty="0" smtClean="0"/>
          </a:p>
          <a:p>
            <a:r>
              <a:rPr lang="ru-RU" dirty="0" smtClean="0"/>
              <a:t>2)  </a:t>
            </a:r>
            <a:r>
              <a:rPr lang="ru-RU" dirty="0" err="1" smtClean="0"/>
              <a:t>накл</a:t>
            </a:r>
            <a:r>
              <a:rPr lang="ru-RU" dirty="0" smtClean="0"/>
              <a:t>…</a:t>
            </a:r>
            <a:r>
              <a:rPr lang="ru-RU" dirty="0" err="1" smtClean="0"/>
              <a:t>нять</a:t>
            </a:r>
            <a:r>
              <a:rPr lang="ru-RU" dirty="0" smtClean="0"/>
              <a:t>, н..</a:t>
            </a:r>
            <a:r>
              <a:rPr lang="ru-RU" dirty="0" err="1" smtClean="0"/>
              <a:t>стальгия</a:t>
            </a:r>
            <a:r>
              <a:rPr lang="ru-RU" dirty="0" smtClean="0"/>
              <a:t>, эст..</a:t>
            </a:r>
            <a:r>
              <a:rPr lang="ru-RU" dirty="0" err="1" smtClean="0"/>
              <a:t>када</a:t>
            </a:r>
            <a:endParaRPr lang="ru-RU" dirty="0" smtClean="0"/>
          </a:p>
          <a:p>
            <a:r>
              <a:rPr lang="ru-RU" dirty="0" smtClean="0"/>
              <a:t>3)  </a:t>
            </a:r>
            <a:r>
              <a:rPr lang="ru-RU" dirty="0" err="1" smtClean="0"/>
              <a:t>с.рпантин</a:t>
            </a:r>
            <a:r>
              <a:rPr lang="ru-RU" dirty="0" smtClean="0"/>
              <a:t>, п..</a:t>
            </a:r>
            <a:r>
              <a:rPr lang="ru-RU" dirty="0" err="1" smtClean="0"/>
              <a:t>рспектива</a:t>
            </a:r>
            <a:r>
              <a:rPr lang="ru-RU" dirty="0" smtClean="0"/>
              <a:t>, ор..</a:t>
            </a:r>
            <a:r>
              <a:rPr lang="ru-RU" dirty="0" err="1" smtClean="0"/>
              <a:t>ол</a:t>
            </a:r>
            <a:endParaRPr lang="ru-RU" dirty="0" smtClean="0"/>
          </a:p>
          <a:p>
            <a:r>
              <a:rPr lang="ru-RU" dirty="0" smtClean="0"/>
              <a:t>4)  </a:t>
            </a:r>
            <a:r>
              <a:rPr lang="ru-RU" dirty="0" err="1" smtClean="0"/>
              <a:t>обр..мление</a:t>
            </a:r>
            <a:r>
              <a:rPr lang="ru-RU" dirty="0" smtClean="0"/>
              <a:t>, од..</a:t>
            </a:r>
            <a:r>
              <a:rPr lang="ru-RU" dirty="0" err="1" smtClean="0"/>
              <a:t>рить</a:t>
            </a:r>
            <a:r>
              <a:rPr lang="ru-RU" dirty="0" smtClean="0"/>
              <a:t>, </a:t>
            </a:r>
            <a:r>
              <a:rPr lang="ru-RU" dirty="0" err="1" smtClean="0"/>
              <a:t>оч</a:t>
            </a:r>
            <a:r>
              <a:rPr lang="ru-RU" dirty="0" smtClean="0"/>
              <a:t>…</a:t>
            </a:r>
            <a:r>
              <a:rPr lang="ru-RU" dirty="0" err="1" smtClean="0"/>
              <a:t>рование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02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1)выт…</a:t>
            </a:r>
            <a:r>
              <a:rPr lang="ru-RU" dirty="0" err="1" smtClean="0"/>
              <a:t>щить</a:t>
            </a:r>
            <a:r>
              <a:rPr lang="ru-RU" dirty="0" smtClean="0"/>
              <a:t>, п…</a:t>
            </a:r>
            <a:r>
              <a:rPr lang="ru-RU" dirty="0" err="1" smtClean="0"/>
              <a:t>вучий</a:t>
            </a:r>
            <a:r>
              <a:rPr lang="ru-RU" dirty="0" smtClean="0"/>
              <a:t>,  т….</a:t>
            </a:r>
            <a:r>
              <a:rPr lang="ru-RU" dirty="0" err="1" smtClean="0"/>
              <a:t>инственный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заж</a:t>
            </a:r>
            <a:r>
              <a:rPr lang="ru-RU" dirty="0" smtClean="0"/>
              <a:t>…гать, </a:t>
            </a:r>
            <a:r>
              <a:rPr lang="ru-RU" dirty="0" err="1" smtClean="0"/>
              <a:t>выг</a:t>
            </a:r>
            <a:r>
              <a:rPr lang="ru-RU" dirty="0" smtClean="0"/>
              <a:t>…</a:t>
            </a:r>
            <a:r>
              <a:rPr lang="ru-RU" dirty="0" err="1" smtClean="0"/>
              <a:t>нять</a:t>
            </a:r>
            <a:r>
              <a:rPr lang="ru-RU" dirty="0" smtClean="0"/>
              <a:t>, </a:t>
            </a:r>
            <a:r>
              <a:rPr lang="ru-RU" dirty="0" err="1" smtClean="0"/>
              <a:t>укр</a:t>
            </a:r>
            <a:r>
              <a:rPr lang="ru-RU" dirty="0" smtClean="0"/>
              <a:t>…</a:t>
            </a:r>
            <a:r>
              <a:rPr lang="ru-RU" dirty="0" err="1" smtClean="0"/>
              <a:t>щать</a:t>
            </a:r>
            <a:endParaRPr lang="ru-RU" dirty="0" smtClean="0"/>
          </a:p>
          <a:p>
            <a:r>
              <a:rPr lang="ru-RU" dirty="0" smtClean="0"/>
              <a:t>3)  </a:t>
            </a:r>
            <a:r>
              <a:rPr lang="ru-RU" dirty="0" err="1" smtClean="0"/>
              <a:t>пом</a:t>
            </a:r>
            <a:r>
              <a:rPr lang="ru-RU" dirty="0" smtClean="0"/>
              <a:t>…</a:t>
            </a:r>
            <a:r>
              <a:rPr lang="ru-RU" dirty="0" err="1" smtClean="0"/>
              <a:t>шать</a:t>
            </a:r>
            <a:r>
              <a:rPr lang="ru-RU" dirty="0" smtClean="0"/>
              <a:t>, </a:t>
            </a:r>
            <a:r>
              <a:rPr lang="ru-RU" dirty="0" err="1" smtClean="0"/>
              <a:t>усп</a:t>
            </a:r>
            <a:r>
              <a:rPr lang="ru-RU" dirty="0" smtClean="0"/>
              <a:t>…</a:t>
            </a:r>
            <a:r>
              <a:rPr lang="ru-RU" dirty="0" err="1" smtClean="0"/>
              <a:t>вать</a:t>
            </a:r>
            <a:r>
              <a:rPr lang="ru-RU" dirty="0" smtClean="0"/>
              <a:t>, з…</a:t>
            </a:r>
            <a:r>
              <a:rPr lang="ru-RU" dirty="0" err="1" smtClean="0"/>
              <a:t>ря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увл</a:t>
            </a:r>
            <a:r>
              <a:rPr lang="ru-RU" dirty="0" smtClean="0"/>
              <a:t>…</a:t>
            </a:r>
            <a:r>
              <a:rPr lang="ru-RU" dirty="0" err="1" smtClean="0"/>
              <a:t>кать</a:t>
            </a:r>
            <a:r>
              <a:rPr lang="ru-RU" dirty="0" smtClean="0"/>
              <a:t>, </a:t>
            </a:r>
            <a:r>
              <a:rPr lang="ru-RU" dirty="0" err="1" smtClean="0"/>
              <a:t>проп</a:t>
            </a:r>
            <a:r>
              <a:rPr lang="ru-RU" dirty="0" smtClean="0"/>
              <a:t>…дать, </a:t>
            </a:r>
            <a:r>
              <a:rPr lang="ru-RU" dirty="0" err="1" smtClean="0"/>
              <a:t>заст</a:t>
            </a:r>
            <a:r>
              <a:rPr lang="ru-RU" dirty="0" smtClean="0"/>
              <a:t>….</a:t>
            </a:r>
            <a:r>
              <a:rPr lang="ru-RU" dirty="0" err="1" smtClean="0"/>
              <a:t>лать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235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</a:t>
            </a:r>
            <a:r>
              <a:rPr lang="ru-RU" dirty="0" err="1" smtClean="0"/>
              <a:t>ед</a:t>
            </a:r>
            <a:r>
              <a:rPr lang="ru-RU" dirty="0" smtClean="0"/>
              <a:t>…</a:t>
            </a:r>
            <a:r>
              <a:rPr lang="ru-RU" dirty="0" err="1" smtClean="0"/>
              <a:t>нение</a:t>
            </a:r>
            <a:r>
              <a:rPr lang="ru-RU" dirty="0" smtClean="0"/>
              <a:t>, под…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зан</a:t>
            </a:r>
            <a:r>
              <a:rPr lang="ru-RU" dirty="0" smtClean="0"/>
              <a:t>…</a:t>
            </a:r>
            <a:r>
              <a:rPr lang="ru-RU" dirty="0" err="1" smtClean="0"/>
              <a:t>мательный</a:t>
            </a:r>
            <a:endParaRPr lang="ru-RU" dirty="0" smtClean="0"/>
          </a:p>
          <a:p>
            <a:r>
              <a:rPr lang="ru-RU" dirty="0" smtClean="0"/>
              <a:t>2) м…</a:t>
            </a:r>
            <a:r>
              <a:rPr lang="ru-RU" dirty="0" err="1" smtClean="0"/>
              <a:t>зговой</a:t>
            </a:r>
            <a:r>
              <a:rPr lang="ru-RU" dirty="0" smtClean="0"/>
              <a:t>, уст…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приб</a:t>
            </a:r>
            <a:r>
              <a:rPr lang="ru-RU" dirty="0" smtClean="0"/>
              <a:t>…рать</a:t>
            </a:r>
          </a:p>
          <a:p>
            <a:r>
              <a:rPr lang="ru-RU" dirty="0" smtClean="0"/>
              <a:t>3) т…</a:t>
            </a:r>
            <a:r>
              <a:rPr lang="ru-RU" dirty="0" err="1" smtClean="0"/>
              <a:t>птать</a:t>
            </a:r>
            <a:r>
              <a:rPr lang="ru-RU" dirty="0" smtClean="0"/>
              <a:t>, проб…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прод</a:t>
            </a:r>
            <a:r>
              <a:rPr lang="ru-RU" dirty="0" smtClean="0"/>
              <a:t>…</a:t>
            </a:r>
            <a:r>
              <a:rPr lang="ru-RU" dirty="0" err="1" smtClean="0"/>
              <a:t>лжал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тв</a:t>
            </a:r>
            <a:r>
              <a:rPr lang="ru-RU" dirty="0" smtClean="0"/>
              <a:t>…</a:t>
            </a:r>
            <a:r>
              <a:rPr lang="ru-RU" dirty="0" err="1" smtClean="0"/>
              <a:t>рдить</a:t>
            </a:r>
            <a:r>
              <a:rPr lang="ru-RU" dirty="0" smtClean="0"/>
              <a:t>, </a:t>
            </a:r>
            <a:r>
              <a:rPr lang="ru-RU" dirty="0" err="1" smtClean="0"/>
              <a:t>откл</a:t>
            </a:r>
            <a:r>
              <a:rPr lang="ru-RU" dirty="0" smtClean="0"/>
              <a:t>…нить, </a:t>
            </a:r>
            <a:r>
              <a:rPr lang="ru-RU" dirty="0" err="1" smtClean="0"/>
              <a:t>разм</a:t>
            </a:r>
            <a:r>
              <a:rPr lang="ru-RU" dirty="0" smtClean="0"/>
              <a:t>…</a:t>
            </a:r>
            <a:r>
              <a:rPr lang="ru-RU" dirty="0" err="1" smtClean="0"/>
              <a:t>нять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188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8.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 </a:t>
            </a:r>
            <a:r>
              <a:rPr lang="ru-RU" dirty="0" err="1" smtClean="0"/>
              <a:t>пл</a:t>
            </a:r>
            <a:r>
              <a:rPr lang="ru-RU" dirty="0" smtClean="0"/>
              <a:t>..</a:t>
            </a:r>
            <a:r>
              <a:rPr lang="ru-RU" dirty="0" err="1" smtClean="0"/>
              <a:t>гиат</a:t>
            </a:r>
            <a:r>
              <a:rPr lang="ru-RU" dirty="0" smtClean="0"/>
              <a:t>, </a:t>
            </a:r>
            <a:r>
              <a:rPr lang="ru-RU" dirty="0" err="1" smtClean="0"/>
              <a:t>обск</a:t>
            </a:r>
            <a:r>
              <a:rPr lang="ru-RU" dirty="0" smtClean="0"/>
              <a:t>.. </a:t>
            </a:r>
            <a:r>
              <a:rPr lang="ru-RU" dirty="0" err="1" smtClean="0"/>
              <a:t>кать</a:t>
            </a:r>
            <a:r>
              <a:rPr lang="ru-RU" dirty="0" smtClean="0"/>
              <a:t>, к…</a:t>
            </a:r>
            <a:r>
              <a:rPr lang="ru-RU" dirty="0" err="1" smtClean="0"/>
              <a:t>таклизм</a:t>
            </a:r>
            <a:endParaRPr lang="ru-RU" dirty="0" smtClean="0"/>
          </a:p>
          <a:p>
            <a:r>
              <a:rPr lang="ru-RU" dirty="0" smtClean="0"/>
              <a:t>2)  </a:t>
            </a:r>
            <a:r>
              <a:rPr lang="ru-RU" dirty="0" err="1" smtClean="0"/>
              <a:t>зап</a:t>
            </a:r>
            <a:r>
              <a:rPr lang="ru-RU" dirty="0" smtClean="0"/>
              <a:t>..вала, </a:t>
            </a:r>
            <a:r>
              <a:rPr lang="ru-RU" dirty="0" err="1" smtClean="0"/>
              <a:t>угн</a:t>
            </a:r>
            <a:r>
              <a:rPr lang="ru-RU" dirty="0" smtClean="0"/>
              <a:t>…</a:t>
            </a:r>
            <a:r>
              <a:rPr lang="ru-RU" dirty="0" err="1" smtClean="0"/>
              <a:t>тение</a:t>
            </a:r>
            <a:r>
              <a:rPr lang="ru-RU" dirty="0" smtClean="0"/>
              <a:t>, </a:t>
            </a:r>
            <a:r>
              <a:rPr lang="ru-RU" dirty="0" err="1" smtClean="0"/>
              <a:t>наскр</a:t>
            </a:r>
            <a:r>
              <a:rPr lang="ru-RU" dirty="0" smtClean="0"/>
              <a:t>…</a:t>
            </a:r>
            <a:r>
              <a:rPr lang="ru-RU" dirty="0" err="1" smtClean="0"/>
              <a:t>сти</a:t>
            </a:r>
            <a:endParaRPr lang="ru-RU" dirty="0" smtClean="0"/>
          </a:p>
          <a:p>
            <a:r>
              <a:rPr lang="ru-RU" dirty="0" smtClean="0"/>
              <a:t>3)  </a:t>
            </a:r>
            <a:r>
              <a:rPr lang="ru-RU" dirty="0" err="1" smtClean="0"/>
              <a:t>с..нет</a:t>
            </a:r>
            <a:r>
              <a:rPr lang="ru-RU" dirty="0" smtClean="0"/>
              <a:t>, </a:t>
            </a:r>
            <a:r>
              <a:rPr lang="ru-RU" dirty="0" err="1" smtClean="0"/>
              <a:t>накл</a:t>
            </a:r>
            <a:r>
              <a:rPr lang="ru-RU" dirty="0" smtClean="0"/>
              <a:t>…нить, </a:t>
            </a:r>
            <a:r>
              <a:rPr lang="ru-RU" dirty="0" err="1" smtClean="0"/>
              <a:t>диаг</a:t>
            </a:r>
            <a:r>
              <a:rPr lang="ru-RU" dirty="0" smtClean="0"/>
              <a:t>…</a:t>
            </a:r>
            <a:r>
              <a:rPr lang="ru-RU" dirty="0" err="1" smtClean="0"/>
              <a:t>налевый</a:t>
            </a:r>
            <a:endParaRPr lang="ru-RU" dirty="0" smtClean="0"/>
          </a:p>
          <a:p>
            <a:r>
              <a:rPr lang="ru-RU" dirty="0" smtClean="0"/>
              <a:t>4)  им..</a:t>
            </a:r>
            <a:r>
              <a:rPr lang="ru-RU" dirty="0" err="1" smtClean="0"/>
              <a:t>тация</a:t>
            </a:r>
            <a:r>
              <a:rPr lang="ru-RU" dirty="0" smtClean="0"/>
              <a:t>, р..</a:t>
            </a:r>
            <a:r>
              <a:rPr lang="ru-RU" dirty="0" err="1" smtClean="0"/>
              <a:t>веранс</a:t>
            </a:r>
            <a:r>
              <a:rPr lang="ru-RU" dirty="0" smtClean="0"/>
              <a:t>, </a:t>
            </a:r>
            <a:r>
              <a:rPr lang="ru-RU" dirty="0" err="1" smtClean="0"/>
              <a:t>прив</a:t>
            </a:r>
            <a:r>
              <a:rPr lang="ru-RU" dirty="0" smtClean="0"/>
              <a:t>…</a:t>
            </a:r>
            <a:r>
              <a:rPr lang="ru-RU" dirty="0" err="1" smtClean="0"/>
              <a:t>редничать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89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В каком варианте ответа правильно указаны все цифры, на месте которых пишется одна буква Н?</a:t>
            </a:r>
          </a:p>
          <a:p>
            <a:r>
              <a:rPr lang="ru-RU" dirty="0" smtClean="0"/>
              <a:t>Лейтенант, смеясь, что-то начал </a:t>
            </a:r>
            <a:r>
              <a:rPr lang="ru-RU" dirty="0" err="1" smtClean="0"/>
              <a:t>оживле</a:t>
            </a:r>
            <a:r>
              <a:rPr lang="ru-RU" dirty="0" smtClean="0"/>
              <a:t>(1)о говорить, и испуга(2)</a:t>
            </a:r>
            <a:r>
              <a:rPr lang="ru-RU" dirty="0" err="1" smtClean="0"/>
              <a:t>ый</a:t>
            </a:r>
            <a:r>
              <a:rPr lang="ru-RU" dirty="0" smtClean="0"/>
              <a:t> поручик, умоляюще положив руку на сердце, отвечал ему </a:t>
            </a:r>
            <a:r>
              <a:rPr lang="ru-RU" dirty="0" err="1" smtClean="0"/>
              <a:t>пута</a:t>
            </a:r>
            <a:r>
              <a:rPr lang="ru-RU" dirty="0" smtClean="0"/>
              <a:t>(3)о, лишь изредка и на миг в черных глазах его </a:t>
            </a:r>
            <a:r>
              <a:rPr lang="ru-RU" dirty="0" err="1" smtClean="0"/>
              <a:t>вспы¬хивали</a:t>
            </a:r>
            <a:r>
              <a:rPr lang="ru-RU" dirty="0" smtClean="0"/>
              <a:t> злые огоньки.</a:t>
            </a:r>
          </a:p>
          <a:p>
            <a:r>
              <a:rPr lang="ru-RU" dirty="0" smtClean="0"/>
              <a:t> 1)1,2,3              2)2,3                  3)3                     4)1,3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40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м…</a:t>
            </a:r>
            <a:r>
              <a:rPr lang="ru-RU" dirty="0" err="1" smtClean="0"/>
              <a:t>новать</a:t>
            </a:r>
            <a:r>
              <a:rPr lang="ru-RU" dirty="0" smtClean="0"/>
              <a:t>, т…</a:t>
            </a:r>
            <a:r>
              <a:rPr lang="ru-RU" dirty="0" err="1" smtClean="0"/>
              <a:t>мнота</a:t>
            </a:r>
            <a:r>
              <a:rPr lang="ru-RU" dirty="0" smtClean="0"/>
              <a:t>, </a:t>
            </a:r>
            <a:r>
              <a:rPr lang="ru-RU" dirty="0" err="1" smtClean="0"/>
              <a:t>высл</a:t>
            </a:r>
            <a:r>
              <a:rPr lang="ru-RU" dirty="0" smtClean="0"/>
              <a:t>…</a:t>
            </a:r>
            <a:r>
              <a:rPr lang="ru-RU" dirty="0" err="1" smtClean="0"/>
              <a:t>дить</a:t>
            </a:r>
            <a:endParaRPr lang="ru-RU" dirty="0" smtClean="0"/>
          </a:p>
          <a:p>
            <a:r>
              <a:rPr lang="ru-RU" dirty="0" smtClean="0"/>
              <a:t>2) ум…рать, </a:t>
            </a:r>
            <a:r>
              <a:rPr lang="ru-RU" dirty="0" err="1" smtClean="0"/>
              <a:t>ут</a:t>
            </a:r>
            <a:r>
              <a:rPr lang="ru-RU" dirty="0" smtClean="0"/>
              <a:t>…</a:t>
            </a:r>
            <a:r>
              <a:rPr lang="ru-RU" dirty="0" err="1" smtClean="0"/>
              <a:t>хать</a:t>
            </a:r>
            <a:r>
              <a:rPr lang="ru-RU" dirty="0" smtClean="0"/>
              <a:t>, </a:t>
            </a:r>
            <a:r>
              <a:rPr lang="ru-RU" dirty="0" err="1" smtClean="0"/>
              <a:t>запр</a:t>
            </a:r>
            <a:r>
              <a:rPr lang="ru-RU" dirty="0" smtClean="0"/>
              <a:t>…</a:t>
            </a:r>
            <a:r>
              <a:rPr lang="ru-RU" dirty="0" err="1" smtClean="0"/>
              <a:t>щать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зв</a:t>
            </a:r>
            <a:r>
              <a:rPr lang="ru-RU" dirty="0" smtClean="0"/>
              <a:t>…</a:t>
            </a:r>
            <a:r>
              <a:rPr lang="ru-RU" dirty="0" err="1" smtClean="0"/>
              <a:t>риный</a:t>
            </a:r>
            <a:r>
              <a:rPr lang="ru-RU" dirty="0" smtClean="0"/>
              <a:t>, </a:t>
            </a:r>
            <a:r>
              <a:rPr lang="ru-RU" dirty="0" err="1" smtClean="0"/>
              <a:t>ут</a:t>
            </a:r>
            <a:r>
              <a:rPr lang="ru-RU" dirty="0" smtClean="0"/>
              <a:t>…</a:t>
            </a:r>
            <a:r>
              <a:rPr lang="ru-RU" dirty="0" err="1" smtClean="0"/>
              <a:t>мить</a:t>
            </a:r>
            <a:r>
              <a:rPr lang="ru-RU" dirty="0" smtClean="0"/>
              <a:t>, р…</a:t>
            </a:r>
            <a:r>
              <a:rPr lang="ru-RU" dirty="0" err="1" smtClean="0"/>
              <a:t>стить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уг</a:t>
            </a:r>
            <a:r>
              <a:rPr lang="ru-RU" dirty="0" smtClean="0"/>
              <a:t>…</a:t>
            </a:r>
            <a:r>
              <a:rPr lang="ru-RU" dirty="0" err="1" smtClean="0"/>
              <a:t>сать</a:t>
            </a:r>
            <a:r>
              <a:rPr lang="ru-RU" dirty="0" smtClean="0"/>
              <a:t>, </a:t>
            </a:r>
            <a:r>
              <a:rPr lang="ru-RU" dirty="0" err="1" smtClean="0"/>
              <a:t>ув</a:t>
            </a:r>
            <a:r>
              <a:rPr lang="ru-RU" dirty="0" smtClean="0"/>
              <a:t>…жать, </a:t>
            </a:r>
            <a:r>
              <a:rPr lang="ru-RU" dirty="0" err="1" smtClean="0"/>
              <a:t>покл</a:t>
            </a:r>
            <a:r>
              <a:rPr lang="ru-RU" dirty="0" smtClean="0"/>
              <a:t>…</a:t>
            </a:r>
            <a:r>
              <a:rPr lang="ru-RU" dirty="0" err="1" smtClean="0"/>
              <a:t>ниться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673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разгр</a:t>
            </a:r>
            <a:r>
              <a:rPr lang="ru-RU" dirty="0" smtClean="0"/>
              <a:t>…</a:t>
            </a:r>
            <a:r>
              <a:rPr lang="ru-RU" dirty="0" err="1" smtClean="0"/>
              <a:t>ничить</a:t>
            </a:r>
            <a:r>
              <a:rPr lang="ru-RU" dirty="0" smtClean="0"/>
              <a:t>, </a:t>
            </a:r>
            <a:r>
              <a:rPr lang="ru-RU" dirty="0" err="1" smtClean="0"/>
              <a:t>к..сари</a:t>
            </a:r>
            <a:r>
              <a:rPr lang="ru-RU" dirty="0" smtClean="0"/>
              <a:t>, </a:t>
            </a:r>
            <a:r>
              <a:rPr lang="ru-RU" dirty="0" err="1" smtClean="0"/>
              <a:t>ск</a:t>
            </a:r>
            <a:r>
              <a:rPr lang="ru-RU" dirty="0" smtClean="0"/>
              <a:t>…</a:t>
            </a:r>
            <a:r>
              <a:rPr lang="ru-RU" dirty="0" err="1" smtClean="0"/>
              <a:t>чок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укр</a:t>
            </a:r>
            <a:r>
              <a:rPr lang="ru-RU" dirty="0" smtClean="0"/>
              <a:t>…пить, </a:t>
            </a:r>
            <a:r>
              <a:rPr lang="ru-RU" dirty="0" err="1" smtClean="0"/>
              <a:t>св</a:t>
            </a:r>
            <a:r>
              <a:rPr lang="ru-RU" dirty="0" smtClean="0"/>
              <a:t>…</a:t>
            </a:r>
            <a:r>
              <a:rPr lang="ru-RU" dirty="0" err="1" smtClean="0"/>
              <a:t>детель</a:t>
            </a:r>
            <a:r>
              <a:rPr lang="ru-RU" dirty="0" smtClean="0"/>
              <a:t>, </a:t>
            </a:r>
            <a:r>
              <a:rPr lang="ru-RU" dirty="0" err="1" smtClean="0"/>
              <a:t>отр</a:t>
            </a:r>
            <a:r>
              <a:rPr lang="ru-RU" dirty="0" smtClean="0"/>
              <a:t>…</a:t>
            </a:r>
            <a:r>
              <a:rPr lang="ru-RU" dirty="0" err="1" smtClean="0"/>
              <a:t>сль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встр</a:t>
            </a:r>
            <a:r>
              <a:rPr lang="ru-RU" dirty="0" smtClean="0"/>
              <a:t>…</a:t>
            </a:r>
            <a:r>
              <a:rPr lang="ru-RU" dirty="0" err="1" smtClean="0"/>
              <a:t>пенулся</a:t>
            </a:r>
            <a:r>
              <a:rPr lang="ru-RU" dirty="0" smtClean="0"/>
              <a:t>, </a:t>
            </a:r>
            <a:r>
              <a:rPr lang="ru-RU" dirty="0" err="1" smtClean="0"/>
              <a:t>ут</a:t>
            </a:r>
            <a:r>
              <a:rPr lang="ru-RU" dirty="0" smtClean="0"/>
              <a:t>…</a:t>
            </a:r>
            <a:r>
              <a:rPr lang="ru-RU" dirty="0" err="1" smtClean="0"/>
              <a:t>шать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…рать</a:t>
            </a:r>
          </a:p>
          <a:p>
            <a:r>
              <a:rPr lang="ru-RU" dirty="0" smtClean="0"/>
              <a:t>4) зам…</a:t>
            </a:r>
            <a:r>
              <a:rPr lang="ru-RU" dirty="0" err="1" smtClean="0"/>
              <a:t>чать</a:t>
            </a:r>
            <a:r>
              <a:rPr lang="ru-RU" dirty="0" smtClean="0"/>
              <a:t>, </a:t>
            </a:r>
            <a:r>
              <a:rPr lang="ru-RU" dirty="0" err="1" smtClean="0"/>
              <a:t>ул</a:t>
            </a:r>
            <a:r>
              <a:rPr lang="ru-RU" dirty="0" smtClean="0"/>
              <a:t>…</a:t>
            </a:r>
            <a:r>
              <a:rPr lang="ru-RU" dirty="0" err="1" smtClean="0"/>
              <a:t>чать</a:t>
            </a:r>
            <a:r>
              <a:rPr lang="ru-RU" dirty="0" smtClean="0"/>
              <a:t>, </a:t>
            </a:r>
            <a:r>
              <a:rPr lang="ru-RU" dirty="0" err="1" smtClean="0"/>
              <a:t>бл</a:t>
            </a:r>
            <a:r>
              <a:rPr lang="ru-RU" dirty="0" smtClean="0"/>
              <a:t>…</a:t>
            </a:r>
            <a:r>
              <a:rPr lang="ru-RU" dirty="0" err="1" smtClean="0"/>
              <a:t>годать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655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Ключи</a:t>
            </a:r>
            <a:br>
              <a:rPr lang="ru-RU" dirty="0" smtClean="0"/>
            </a:br>
            <a:r>
              <a:rPr lang="ru-RU" dirty="0" smtClean="0"/>
              <a:t>А13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1 – 3</a:t>
            </a:r>
          </a:p>
          <a:p>
            <a:pPr algn="ctr"/>
            <a:r>
              <a:rPr lang="ru-RU" dirty="0" smtClean="0"/>
              <a:t>2- 4</a:t>
            </a:r>
          </a:p>
          <a:p>
            <a:pPr algn="ctr"/>
            <a:r>
              <a:rPr lang="ru-RU" dirty="0" smtClean="0"/>
              <a:t>3- 1</a:t>
            </a:r>
          </a:p>
          <a:p>
            <a:pPr algn="ctr"/>
            <a:r>
              <a:rPr lang="ru-RU" dirty="0" smtClean="0"/>
              <a:t>4- 4</a:t>
            </a:r>
          </a:p>
          <a:p>
            <a:pPr algn="ctr"/>
            <a:r>
              <a:rPr lang="ru-RU" dirty="0" smtClean="0"/>
              <a:t>5 – 2</a:t>
            </a:r>
          </a:p>
          <a:p>
            <a:pPr algn="ctr"/>
            <a:r>
              <a:rPr lang="ru-RU" dirty="0" smtClean="0"/>
              <a:t>6 – 1</a:t>
            </a:r>
          </a:p>
          <a:p>
            <a:pPr algn="ctr"/>
            <a:r>
              <a:rPr lang="ru-RU" dirty="0" smtClean="0"/>
              <a:t>7 – 1</a:t>
            </a:r>
          </a:p>
          <a:p>
            <a:pPr algn="ctr"/>
            <a:r>
              <a:rPr lang="ru-RU" dirty="0" smtClean="0"/>
              <a:t>8 – 3</a:t>
            </a:r>
          </a:p>
          <a:p>
            <a:pPr algn="ctr"/>
            <a:r>
              <a:rPr lang="ru-RU" dirty="0" smtClean="0"/>
              <a:t>9 – 3</a:t>
            </a:r>
          </a:p>
          <a:p>
            <a:pPr algn="ctr"/>
            <a:r>
              <a:rPr lang="ru-RU" dirty="0" smtClean="0"/>
              <a:t>10- 4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45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Ключи А14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1 -2</a:t>
            </a:r>
          </a:p>
          <a:p>
            <a:pPr algn="ctr"/>
            <a:r>
              <a:rPr lang="ru-RU" dirty="0" smtClean="0"/>
              <a:t>2 – 1</a:t>
            </a:r>
          </a:p>
          <a:p>
            <a:pPr algn="ctr"/>
            <a:r>
              <a:rPr lang="ru-RU" dirty="0" smtClean="0"/>
              <a:t>3 – 1</a:t>
            </a:r>
          </a:p>
          <a:p>
            <a:pPr algn="ctr"/>
            <a:r>
              <a:rPr lang="ru-RU" dirty="0" smtClean="0"/>
              <a:t>4 – 4</a:t>
            </a:r>
          </a:p>
          <a:p>
            <a:pPr algn="ctr"/>
            <a:r>
              <a:rPr lang="ru-RU" dirty="0" smtClean="0"/>
              <a:t>5 – 4</a:t>
            </a:r>
          </a:p>
          <a:p>
            <a:pPr algn="ctr"/>
            <a:r>
              <a:rPr lang="ru-RU" dirty="0" smtClean="0"/>
              <a:t>6 – 1</a:t>
            </a:r>
          </a:p>
          <a:p>
            <a:pPr algn="ctr"/>
            <a:r>
              <a:rPr lang="ru-RU" dirty="0" smtClean="0"/>
              <a:t>7 – 3</a:t>
            </a:r>
          </a:p>
          <a:p>
            <a:pPr algn="ctr"/>
            <a:r>
              <a:rPr lang="ru-RU" dirty="0" smtClean="0"/>
              <a:t>8 – 2</a:t>
            </a:r>
          </a:p>
          <a:p>
            <a:pPr algn="ctr"/>
            <a:r>
              <a:rPr lang="ru-RU" dirty="0" smtClean="0"/>
              <a:t>9 – 1</a:t>
            </a:r>
          </a:p>
          <a:p>
            <a:pPr algn="ctr"/>
            <a:r>
              <a:rPr lang="ru-RU" dirty="0" smtClean="0"/>
              <a:t>10 - 4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0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2. В каком варианте ответа правильно указаны все цифры, на месте которых пишется одна буква Н?</a:t>
            </a:r>
          </a:p>
          <a:p>
            <a:r>
              <a:rPr lang="ru-RU" dirty="0" smtClean="0"/>
              <a:t>На  тыльной   стороне  рабочих  рук  лейтенанта  темнело   </a:t>
            </a:r>
            <a:r>
              <a:rPr lang="ru-RU" dirty="0" err="1" smtClean="0"/>
              <a:t>ма</a:t>
            </a:r>
            <a:r>
              <a:rPr lang="ru-RU" dirty="0" smtClean="0"/>
              <a:t>-ши(1)</a:t>
            </a:r>
            <a:r>
              <a:rPr lang="ru-RU" dirty="0" err="1" smtClean="0"/>
              <a:t>ое</a:t>
            </a:r>
            <a:r>
              <a:rPr lang="ru-RU" dirty="0" smtClean="0"/>
              <a:t> масло, пальцы шелушились от частого </a:t>
            </a:r>
            <a:r>
              <a:rPr lang="ru-RU" dirty="0" err="1" smtClean="0"/>
              <a:t>соприкоснове¬ния</a:t>
            </a:r>
            <a:r>
              <a:rPr lang="ru-RU" dirty="0" smtClean="0"/>
              <a:t> с бензином, а лицо было холе(2)</a:t>
            </a:r>
            <a:r>
              <a:rPr lang="ru-RU" dirty="0" err="1" smtClean="0"/>
              <a:t>ое</a:t>
            </a:r>
            <a:r>
              <a:rPr lang="ru-RU" dirty="0" smtClean="0"/>
              <a:t>, </a:t>
            </a:r>
            <a:r>
              <a:rPr lang="ru-RU" dirty="0" err="1" smtClean="0"/>
              <a:t>упита</a:t>
            </a:r>
            <a:r>
              <a:rPr lang="ru-RU" dirty="0" smtClean="0"/>
              <a:t>(3)</a:t>
            </a:r>
            <a:r>
              <a:rPr lang="ru-RU" dirty="0" err="1" smtClean="0"/>
              <a:t>ое</a:t>
            </a:r>
            <a:r>
              <a:rPr lang="ru-RU" dirty="0" smtClean="0"/>
              <a:t>, красное.</a:t>
            </a:r>
          </a:p>
          <a:p>
            <a:r>
              <a:rPr lang="ru-RU" dirty="0" smtClean="0"/>
              <a:t> 1)1,3                  2)1,2,3               3)1,2                  4)2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00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3. В каком варианте ответа правильно указаны все цифры, на месте  которых пишется одна буква Н?</a:t>
            </a:r>
          </a:p>
          <a:p>
            <a:r>
              <a:rPr lang="ru-RU" dirty="0" smtClean="0"/>
              <a:t>Навстречу Григорию поднялся ю(1)</a:t>
            </a:r>
            <a:r>
              <a:rPr lang="ru-RU" dirty="0" err="1" smtClean="0"/>
              <a:t>ый</a:t>
            </a:r>
            <a:r>
              <a:rPr lang="ru-RU" dirty="0" smtClean="0"/>
              <a:t> рослый и плотный </a:t>
            </a:r>
            <a:r>
              <a:rPr lang="ru-RU" dirty="0" err="1" smtClean="0"/>
              <a:t>лей¬тенант</a:t>
            </a:r>
            <a:r>
              <a:rPr lang="ru-RU" dirty="0" smtClean="0"/>
              <a:t>, с пушистыми черными усиками, прикрывавшими </a:t>
            </a:r>
            <a:r>
              <a:rPr lang="ru-RU" dirty="0" err="1" smtClean="0"/>
              <a:t>на¬искось</a:t>
            </a:r>
            <a:r>
              <a:rPr lang="ru-RU" dirty="0" smtClean="0"/>
              <a:t> </a:t>
            </a:r>
            <a:r>
              <a:rPr lang="ru-RU" dirty="0" err="1" smtClean="0"/>
              <a:t>рассече</a:t>
            </a:r>
            <a:r>
              <a:rPr lang="ru-RU" dirty="0" smtClean="0"/>
              <a:t>(2)</a:t>
            </a:r>
            <a:r>
              <a:rPr lang="ru-RU" dirty="0" err="1" smtClean="0"/>
              <a:t>ую</a:t>
            </a:r>
            <a:r>
              <a:rPr lang="ru-RU" dirty="0" smtClean="0"/>
              <a:t> верхнюю губу, и близко </a:t>
            </a:r>
            <a:r>
              <a:rPr lang="ru-RU" dirty="0" err="1" smtClean="0"/>
              <a:t>поставле</a:t>
            </a:r>
            <a:r>
              <a:rPr lang="ru-RU" dirty="0" smtClean="0"/>
              <a:t>(3)ми </a:t>
            </a:r>
            <a:r>
              <a:rPr lang="ru-RU" dirty="0" err="1" smtClean="0"/>
              <a:t>яр¬кими</a:t>
            </a:r>
            <a:r>
              <a:rPr lang="ru-RU" dirty="0" smtClean="0"/>
              <a:t> глазами.</a:t>
            </a:r>
          </a:p>
          <a:p>
            <a:r>
              <a:rPr lang="ru-RU" dirty="0" smtClean="0"/>
              <a:t> 1) 1                      2) 1,2,3               3) 1,2                  4) 2,3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62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4. В каком варианте ответа правильно указаны все цифры, на месте которых пишется одна буква Н?</a:t>
            </a:r>
          </a:p>
          <a:p>
            <a:r>
              <a:rPr lang="ru-RU" dirty="0" smtClean="0"/>
              <a:t>По хутору ветер носил </a:t>
            </a:r>
            <a:r>
              <a:rPr lang="ru-RU" dirty="0" err="1" smtClean="0"/>
              <a:t>мяки</a:t>
            </a:r>
            <a:r>
              <a:rPr lang="ru-RU" dirty="0" smtClean="0"/>
              <a:t>(1)</a:t>
            </a:r>
            <a:r>
              <a:rPr lang="ru-RU" dirty="0" err="1" smtClean="0"/>
              <a:t>ую</a:t>
            </a:r>
            <a:r>
              <a:rPr lang="ru-RU" dirty="0" smtClean="0"/>
              <a:t> пыль, сладко пахло </a:t>
            </a:r>
            <a:r>
              <a:rPr lang="ru-RU" dirty="0" err="1" smtClean="0"/>
              <a:t>обмолоче</a:t>
            </a:r>
            <a:r>
              <a:rPr lang="ru-RU" dirty="0" smtClean="0"/>
              <a:t>(2)ой ржа(3)ой соломой, солнце грело немилосердно, но во всем уже чувствовалось приближение недалекой осени. </a:t>
            </a:r>
          </a:p>
          <a:p>
            <a:r>
              <a:rPr lang="ru-RU" dirty="0" smtClean="0"/>
              <a:t>1) 1,2,3              2) 1,2                  3) 1,3                  4)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27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5. В каком варианте ответа правильно указаны все цифры, на месте которых пишется одна буква Н?</a:t>
            </a:r>
          </a:p>
          <a:p>
            <a:r>
              <a:rPr lang="ru-RU" dirty="0" smtClean="0"/>
              <a:t>Стрельба прекратилась, и мир открылся ей в его </a:t>
            </a:r>
            <a:r>
              <a:rPr lang="ru-RU" dirty="0" err="1" smtClean="0"/>
              <a:t>сокрове</a:t>
            </a:r>
            <a:r>
              <a:rPr lang="ru-RU" dirty="0" smtClean="0"/>
              <a:t>(1)ом звучании: трепетно шелестели в ветре(2)</a:t>
            </a:r>
            <a:r>
              <a:rPr lang="ru-RU" dirty="0" err="1" smtClean="0"/>
              <a:t>ый</a:t>
            </a:r>
            <a:r>
              <a:rPr lang="ru-RU" dirty="0" smtClean="0"/>
              <a:t> день листья ясеней и литые дубовые листья; из зарослей оси(3)</a:t>
            </a:r>
            <a:r>
              <a:rPr lang="ru-RU" dirty="0" err="1" smtClean="0"/>
              <a:t>ика</a:t>
            </a:r>
            <a:r>
              <a:rPr lang="ru-RU" dirty="0" smtClean="0"/>
              <a:t> плыл слитный гул; невнятно и грустно считала кому-то непрожитые года </a:t>
            </a:r>
            <a:r>
              <a:rPr lang="ru-RU" dirty="0" err="1" smtClean="0"/>
              <a:t>ку¬кушка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1) 1,2,3               2) 2                     3)2,3                  4) 1,3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58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6. В каком варианте ответа правильно указаны все цифры, на месте которых пишется две буквы Н?</a:t>
            </a:r>
          </a:p>
          <a:p>
            <a:r>
              <a:rPr lang="ru-RU" dirty="0" err="1" smtClean="0"/>
              <a:t>Исполне</a:t>
            </a:r>
            <a:r>
              <a:rPr lang="ru-RU" dirty="0" smtClean="0"/>
              <a:t>(1)</a:t>
            </a:r>
            <a:r>
              <a:rPr lang="ru-RU" dirty="0" err="1" smtClean="0"/>
              <a:t>ый</a:t>
            </a:r>
            <a:r>
              <a:rPr lang="ru-RU" dirty="0" smtClean="0"/>
              <a:t> чудесного и многоголосого звучания лес жил могуществе(2)ой первородною жизнью; пойменная почва луга в избытке была </a:t>
            </a:r>
            <a:r>
              <a:rPr lang="ru-RU" dirty="0" err="1" smtClean="0"/>
              <a:t>насыще</a:t>
            </a:r>
            <a:r>
              <a:rPr lang="ru-RU" dirty="0" smtClean="0"/>
              <a:t>(3)а влагой; глаза терялись в </a:t>
            </a:r>
            <a:r>
              <a:rPr lang="ru-RU" dirty="0" err="1" smtClean="0"/>
              <a:t>чудесней¬шем</a:t>
            </a:r>
            <a:r>
              <a:rPr lang="ru-RU" dirty="0" smtClean="0"/>
              <a:t> сплетении цветов и трав.</a:t>
            </a:r>
          </a:p>
          <a:p>
            <a:r>
              <a:rPr lang="ru-RU" dirty="0" smtClean="0"/>
              <a:t>1)1,2                 2)1,2,3              3)3                     4)2,3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29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7. В каком варианте ответа правильно указаны все цифры, на месте которых пишется две буквы Н?</a:t>
            </a:r>
          </a:p>
          <a:p>
            <a:r>
              <a:rPr lang="ru-RU" dirty="0" smtClean="0"/>
              <a:t>Григорий уснул в той неловкой позе, которую принял лежа, и во сне видел бескрайнюю, пусты(1)</a:t>
            </a:r>
            <a:r>
              <a:rPr lang="ru-RU" dirty="0" err="1" smtClean="0"/>
              <a:t>ую</a:t>
            </a:r>
            <a:r>
              <a:rPr lang="ru-RU" dirty="0" smtClean="0"/>
              <a:t>, </a:t>
            </a:r>
            <a:r>
              <a:rPr lang="ru-RU" dirty="0" err="1" smtClean="0"/>
              <a:t>выжже</a:t>
            </a:r>
            <a:r>
              <a:rPr lang="ru-RU" dirty="0" smtClean="0"/>
              <a:t>(2)</a:t>
            </a:r>
            <a:r>
              <a:rPr lang="ru-RU" dirty="0" err="1" smtClean="0"/>
              <a:t>ую</a:t>
            </a:r>
            <a:r>
              <a:rPr lang="ru-RU" dirty="0" smtClean="0"/>
              <a:t> суховеем степь, розовато-лиловые заросли бессмертника, меж чубатым сиреневым чабрецом следы </a:t>
            </a:r>
            <a:r>
              <a:rPr lang="ru-RU" dirty="0" err="1" smtClean="0"/>
              <a:t>некова</a:t>
            </a:r>
            <a:r>
              <a:rPr lang="ru-RU" dirty="0" smtClean="0"/>
              <a:t>(3)</a:t>
            </a:r>
            <a:r>
              <a:rPr lang="ru-RU" dirty="0" err="1" smtClean="0"/>
              <a:t>ых</a:t>
            </a:r>
            <a:r>
              <a:rPr lang="ru-RU" dirty="0" smtClean="0"/>
              <a:t> конских копыт.</a:t>
            </a:r>
          </a:p>
          <a:p>
            <a:r>
              <a:rPr lang="ru-RU" dirty="0" smtClean="0"/>
              <a:t>1) 1,2                  2) 1,2,3               3) 2,3                  4)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24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8. В каком варианте ответа правильно указаны все цифры, на месте которых пишется две буквы Н?</a:t>
            </a:r>
          </a:p>
          <a:p>
            <a:r>
              <a:rPr lang="ru-RU" dirty="0" smtClean="0"/>
              <a:t>Южный ветер нес </a:t>
            </a:r>
            <a:r>
              <a:rPr lang="ru-RU" dirty="0" err="1" smtClean="0"/>
              <a:t>томле</a:t>
            </a:r>
            <a:r>
              <a:rPr lang="ru-RU" dirty="0" smtClean="0"/>
              <a:t>(1)</a:t>
            </a:r>
            <a:r>
              <a:rPr lang="ru-RU" dirty="0" err="1" smtClean="0"/>
              <a:t>ые</a:t>
            </a:r>
            <a:r>
              <a:rPr lang="ru-RU" dirty="0" smtClean="0"/>
              <a:t> запахи травного тлена; по хутору около бугров </a:t>
            </a:r>
            <a:r>
              <a:rPr lang="ru-RU" dirty="0" err="1" smtClean="0"/>
              <a:t>высыпа</a:t>
            </a:r>
            <a:r>
              <a:rPr lang="ru-RU" dirty="0" smtClean="0"/>
              <a:t>(2)ой у плетней золы стояли рябые </a:t>
            </a:r>
            <a:r>
              <a:rPr lang="ru-RU" dirty="0" err="1" smtClean="0"/>
              <a:t>лужи¬цы</a:t>
            </a:r>
            <a:r>
              <a:rPr lang="ru-RU" dirty="0" smtClean="0"/>
              <a:t>; по карнизам с соломе(3)</a:t>
            </a:r>
            <a:r>
              <a:rPr lang="ru-RU" dirty="0" err="1" smtClean="0"/>
              <a:t>ых</a:t>
            </a:r>
            <a:r>
              <a:rPr lang="ru-RU" dirty="0" smtClean="0"/>
              <a:t> крыш стекала дегтярная вода. </a:t>
            </a:r>
          </a:p>
          <a:p>
            <a:r>
              <a:rPr lang="ru-RU" dirty="0" smtClean="0"/>
              <a:t>1) 1,2,3              2) 1,3                  3) 2,3                  4) 1,2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944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1164</Words>
  <Application>Microsoft Office PowerPoint</Application>
  <PresentationFormat>Экран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Задание А 13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А 14               тренинг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Ключи А13 </vt:lpstr>
      <vt:lpstr>Ключи А14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 13</dc:title>
  <dc:creator>Пользователь</dc:creator>
  <cp:lastModifiedBy>Пользователь</cp:lastModifiedBy>
  <cp:revision>2</cp:revision>
  <dcterms:created xsi:type="dcterms:W3CDTF">2013-02-06T07:48:49Z</dcterms:created>
  <dcterms:modified xsi:type="dcterms:W3CDTF">2013-02-06T08:01:11Z</dcterms:modified>
</cp:coreProperties>
</file>