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95E78-5E6E-4487-823E-14094F8A8D99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8B001-9A5F-421C-AC0D-18EB4C05F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84543-874D-4710-B120-DF6BF6835C69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91D2-A602-4242-9492-5E684B70F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83753-1E7A-4722-8092-9B90681A4127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0B7E9-A4DC-42D8-8ADD-3B091D35D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0C1DA2-B115-4A55-AC3B-A25C57014647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39F4D7-1A58-4602-BA72-FB2AF50AC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957CD-6C06-49B8-AD4E-8A18959A0170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56098-CCF3-437A-92FC-8D25876233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E97DA-FEE8-4CC5-B644-EF49B9C19F56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EA600-0A5C-43E5-A30A-E7AB9FD02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DC304-BC68-4DA7-B5B9-CB8AE34E0CBA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B3527-F5F1-42EE-9A4A-499CB0295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2B97FD-CA53-4A84-99AE-5DEB9FE69B11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DA6625D-EC11-4AF9-8EF5-4826DF98B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24A9D-91C2-4DBA-894F-7E432DBF1EE3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F3DA6-9718-4D73-952D-478C9E96D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0CE022-53B1-40FD-9D3A-F7DC9AF2C164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CAF230-6182-4349-BC71-DBF6E94DB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21679-4E49-4217-9455-F32DFE05B200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D59787-09F5-4618-91FE-B63DD9725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999E7F-9A78-4C9C-8595-5BEA1408E8A4}" type="datetimeFigureOut">
              <a:rPr lang="ru-RU"/>
              <a:pPr>
                <a:defRPr/>
              </a:pPr>
              <a:t>27.04.2015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01D7C-611A-4CD9-BFF8-CA43A650C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&quot;Детский сад &quot;Дюймовочка&quot; Муниципальное бюджетное дошкольное образовательное учреждение &quot;Детский сад &quot;Дюймовочка&quot; Страница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6375" y="692150"/>
            <a:ext cx="7126288" cy="32416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5400" cap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ПУТЕШЕСТВИЕ В СТРАНУ ЭТИКИ</a:t>
            </a:r>
            <a:r>
              <a:rPr lang="ru-RU" sz="5400" cap="none" smtClean="0">
                <a:solidFill>
                  <a:srgbClr val="E75C0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- </a:t>
            </a:r>
            <a:endParaRPr lang="ru-RU" sz="4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1075"/>
            <a:ext cx="7467600" cy="5492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smtClean="0">
                <a:solidFill>
                  <a:schemeClr val="tx2"/>
                </a:solidFill>
                <a:latin typeface="Arial" charset="0"/>
              </a:rPr>
              <a:t>это группа людей, которых связывают родственные связи.</a:t>
            </a:r>
          </a:p>
          <a:p>
            <a:pPr>
              <a:buFont typeface="Wingdings" pitchFamily="2" charset="2"/>
              <a:buNone/>
            </a:pPr>
            <a:r>
              <a:rPr lang="ru-RU" sz="3600" smtClean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pic>
        <p:nvPicPr>
          <p:cNvPr id="14340" name="Picture 4" descr="На какие льготы имеют право многодетные семьи? . - Я ма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97200"/>
            <a:ext cx="4643438" cy="3597275"/>
          </a:xfrm>
          <a:prstGeom prst="rect">
            <a:avLst/>
          </a:prstGeom>
          <a:noFill/>
        </p:spPr>
      </p:pic>
      <p:pic>
        <p:nvPicPr>
          <p:cNvPr id="14342" name="Picture 6" descr="Женский журнал &quot;Алекса&quot;Залог долгой семейной жизни &quot; Женский журнал &quot;Алекс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997200"/>
            <a:ext cx="4500562" cy="3527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37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работы в группах 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6624637" cy="41052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mtClean="0">
                <a:solidFill>
                  <a:srgbClr val="595D63"/>
                </a:solidFill>
              </a:rPr>
              <a:t>Внимательно слушай задание.</a:t>
            </a:r>
          </a:p>
          <a:p>
            <a:pPr>
              <a:lnSpc>
                <a:spcPct val="150000"/>
              </a:lnSpc>
            </a:pPr>
            <a:r>
              <a:rPr lang="ru-RU" smtClean="0">
                <a:solidFill>
                  <a:srgbClr val="595D63"/>
                </a:solidFill>
              </a:rPr>
              <a:t>Слушай других.</a:t>
            </a:r>
          </a:p>
          <a:p>
            <a:pPr>
              <a:lnSpc>
                <a:spcPct val="150000"/>
              </a:lnSpc>
            </a:pPr>
            <a:r>
              <a:rPr lang="ru-RU" smtClean="0">
                <a:solidFill>
                  <a:srgbClr val="595D63"/>
                </a:solidFill>
              </a:rPr>
              <a:t>Не перебивай.</a:t>
            </a:r>
          </a:p>
          <a:p>
            <a:pPr>
              <a:lnSpc>
                <a:spcPct val="150000"/>
              </a:lnSpc>
            </a:pPr>
            <a:r>
              <a:rPr lang="ru-RU" smtClean="0">
                <a:solidFill>
                  <a:srgbClr val="595D63"/>
                </a:solidFill>
              </a:rPr>
              <a:t>Уважай чужую точку зрения.</a:t>
            </a:r>
          </a:p>
          <a:p>
            <a:pPr>
              <a:lnSpc>
                <a:spcPct val="150000"/>
              </a:lnSpc>
            </a:pPr>
            <a:r>
              <a:rPr lang="ru-RU" smtClean="0">
                <a:solidFill>
                  <a:srgbClr val="595D63"/>
                </a:solidFill>
              </a:rPr>
              <a:t>Разговаривай в полголоса.</a:t>
            </a:r>
          </a:p>
          <a:p>
            <a:pPr>
              <a:lnSpc>
                <a:spcPct val="150000"/>
              </a:lnSpc>
            </a:pPr>
            <a:r>
              <a:rPr lang="ru-RU" smtClean="0">
                <a:solidFill>
                  <a:srgbClr val="595D63"/>
                </a:solidFill>
              </a:rPr>
              <a:t>Активно участвуй в выполнении заданий.</a:t>
            </a:r>
            <a:r>
              <a:rPr lang="ru-RU" sz="2800" smtClean="0">
                <a:solidFill>
                  <a:srgbClr val="595D63"/>
                </a:solidFill>
              </a:rPr>
              <a:t> </a:t>
            </a:r>
          </a:p>
        </p:txBody>
      </p:sp>
      <p:pic>
        <p:nvPicPr>
          <p:cNvPr id="15364" name="Picture 4" descr="Cайт учителя математики Стрельниковой Т. Н. - Памятка &quot;О подготовке домашних заданий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3016250"/>
            <a:ext cx="3924300" cy="384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&quot;Детский сад &quot;Дюймовочка&quot; Муниципальное бюджетное дошкольное образовательное учреждение &quot;Детский сад &quot;Дюймовочка&quot; Страница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cap="none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7786688" cy="48736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sz="4000" smtClean="0"/>
          </a:p>
          <a:p>
            <a:pPr algn="ctr">
              <a:buFont typeface="Wingdings" pitchFamily="2" charset="2"/>
              <a:buNone/>
            </a:pPr>
            <a:r>
              <a:rPr lang="ru-RU" sz="4000" smtClean="0"/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36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4</vt:i4>
      </vt:variant>
    </vt:vector>
  </HeadingPairs>
  <TitlesOfParts>
    <vt:vector size="17" baseType="lpstr">
      <vt:lpstr>Century Schoolbook</vt:lpstr>
      <vt:lpstr>Arial</vt:lpstr>
      <vt:lpstr>Wingdings</vt:lpstr>
      <vt:lpstr>Wingdings 2</vt:lpstr>
      <vt:lpstr>Calibri</vt:lpstr>
      <vt:lpstr>Times New Roman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ПУТЕШЕСТВИЕ В СТРАНУ ЭТИКИ </vt:lpstr>
      <vt:lpstr>СЕМЬЯ - </vt:lpstr>
      <vt:lpstr>ПРАВИЛА РАБОТЫ В ГРУППАХ 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страну Этики </dc:title>
  <dc:creator>ОльгаИвановна</dc:creator>
  <cp:lastModifiedBy>Админ</cp:lastModifiedBy>
  <cp:revision>3</cp:revision>
  <dcterms:created xsi:type="dcterms:W3CDTF">2015-04-22T06:13:34Z</dcterms:created>
  <dcterms:modified xsi:type="dcterms:W3CDTF">2015-04-27T15:06:46Z</dcterms:modified>
</cp:coreProperties>
</file>