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0526" autoAdjust="0"/>
  </p:normalViewPr>
  <p:slideViewPr>
    <p:cSldViewPr>
      <p:cViewPr varScale="1">
        <p:scale>
          <a:sx n="117" d="100"/>
          <a:sy n="11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7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D2461-E36E-43ED-B4A7-500E63605D5C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0F00E-DE4D-45B4-8470-AE43FDA7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21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3D706-F125-4150-AB97-22888395611B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1A069-70E1-47D2-B796-F025112A0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98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1A069-70E1-47D2-B796-F025112A02B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92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2CEE35-A8EF-4EE8-B06D-CA10FF7A4EE8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E70ABB-6A62-4628-90E6-5A76E306953C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E35-A8EF-4EE8-B06D-CA10FF7A4EE8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0ABB-6A62-4628-90E6-5A76E306953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E35-A8EF-4EE8-B06D-CA10FF7A4EE8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0ABB-6A62-4628-90E6-5A76E306953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E35-A8EF-4EE8-B06D-CA10FF7A4EE8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0ABB-6A62-4628-90E6-5A76E306953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E35-A8EF-4EE8-B06D-CA10FF7A4EE8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0ABB-6A62-4628-90E6-5A76E3069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E35-A8EF-4EE8-B06D-CA10FF7A4EE8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0ABB-6A62-4628-90E6-5A76E306953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E35-A8EF-4EE8-B06D-CA10FF7A4EE8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0ABB-6A62-4628-90E6-5A76E306953C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E35-A8EF-4EE8-B06D-CA10FF7A4EE8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0ABB-6A62-4628-90E6-5A76E306953C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E35-A8EF-4EE8-B06D-CA10FF7A4EE8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0ABB-6A62-4628-90E6-5A76E3069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E35-A8EF-4EE8-B06D-CA10FF7A4EE8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0ABB-6A62-4628-90E6-5A76E3069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E35-A8EF-4EE8-B06D-CA10FF7A4EE8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0ABB-6A62-4628-90E6-5A76E3069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62CEE35-A8EF-4EE8-B06D-CA10FF7A4EE8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E70ABB-6A62-4628-90E6-5A76E306953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6777318" cy="3096344"/>
          </a:xfrm>
        </p:spPr>
        <p:txBody>
          <a:bodyPr/>
          <a:lstStyle/>
          <a:p>
            <a:r>
              <a:rPr lang="ru-RU" sz="2400" b="1" i="1" kern="0" dirty="0" smtClean="0">
                <a:ln>
                  <a:noFill/>
                </a:ln>
                <a:effectLst/>
                <a:cs typeface="Times New Roman"/>
              </a:rPr>
              <a:t>МУНИЦИПАЛЬНОЕ </a:t>
            </a:r>
            <a:r>
              <a:rPr lang="ru-RU" sz="2400" b="1" i="1" kern="0" dirty="0">
                <a:ln>
                  <a:noFill/>
                </a:ln>
                <a:effectLst/>
                <a:cs typeface="Times New Roman"/>
              </a:rPr>
              <a:t>ОБЩЕОБРАЗОВАТЕЛЬНОЕ БЮДЖЕТНОЕ УЧРЕЖДЕНИЕ СРЕДНЯЯ ОБЩЕОБРАЗОВАТЕЛЬНАЯ ШКОЛА №12</a:t>
            </a:r>
            <a:r>
              <a:rPr lang="ru-RU" sz="3600" b="1" i="1" kern="0" dirty="0">
                <a:ln>
                  <a:noFill/>
                </a:ln>
                <a:effectLst/>
                <a:cs typeface="Times New Roman"/>
              </a:rPr>
              <a:t/>
            </a:r>
            <a:br>
              <a:rPr lang="ru-RU" sz="3600" b="1" i="1" kern="0" dirty="0">
                <a:ln>
                  <a:noFill/>
                </a:ln>
                <a:effectLst/>
                <a:cs typeface="Times New Roman"/>
              </a:rPr>
            </a:br>
            <a:r>
              <a:rPr lang="ru-RU" sz="3600" b="1" i="1" kern="0" dirty="0" smtClean="0">
                <a:ln>
                  <a:noFill/>
                </a:ln>
                <a:effectLst/>
                <a:cs typeface="Times New Roman"/>
              </a:rPr>
              <a:t/>
            </a:r>
            <a:br>
              <a:rPr lang="ru-RU" sz="3600" b="1" i="1" kern="0" dirty="0" smtClean="0">
                <a:ln>
                  <a:noFill/>
                </a:ln>
                <a:effectLst/>
                <a:cs typeface="Times New Roman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767862"/>
            <a:ext cx="7920880" cy="2397442"/>
          </a:xfrm>
        </p:spPr>
        <p:txBody>
          <a:bodyPr>
            <a:normAutofit fontScale="25000" lnSpcReduction="20000"/>
          </a:bodyPr>
          <a:lstStyle/>
          <a:p>
            <a:r>
              <a:rPr lang="ru-RU" sz="13500" b="1" i="1" dirty="0"/>
              <a:t>Творческий отчет учеников </a:t>
            </a:r>
            <a:r>
              <a:rPr lang="ru-RU" sz="13500" b="1" i="1" dirty="0" smtClean="0"/>
              <a:t>7 </a:t>
            </a:r>
            <a:r>
              <a:rPr lang="ru-RU" sz="13500" b="1" i="1" dirty="0"/>
              <a:t>«В</a:t>
            </a:r>
            <a:r>
              <a:rPr lang="ru-RU" sz="13500" b="1" i="1" dirty="0" smtClean="0"/>
              <a:t>»</a:t>
            </a:r>
          </a:p>
          <a:p>
            <a:r>
              <a:rPr lang="ru-RU" sz="7400" b="1" i="1" dirty="0" smtClean="0"/>
              <a:t>Часть 1</a:t>
            </a:r>
          </a:p>
          <a:p>
            <a:r>
              <a:rPr lang="ru-RU" sz="7400" i="1" dirty="0"/>
              <a:t/>
            </a:r>
            <a:br>
              <a:rPr lang="ru-RU" sz="7400" i="1" dirty="0"/>
            </a:br>
            <a:r>
              <a:rPr lang="ru-RU" sz="9600" b="1" dirty="0"/>
              <a:t>г. Благовещенск     </a:t>
            </a:r>
            <a:br>
              <a:rPr lang="ru-RU" sz="9600" b="1" dirty="0"/>
            </a:br>
            <a:r>
              <a:rPr lang="ru-RU" sz="9600" b="1" dirty="0"/>
              <a:t>     Амурская область</a:t>
            </a:r>
            <a:br>
              <a:rPr lang="ru-RU" sz="9600" b="1" dirty="0"/>
            </a:br>
            <a:r>
              <a:rPr lang="ru-RU" sz="9600" b="1" dirty="0" smtClean="0"/>
              <a:t>2015 </a:t>
            </a:r>
            <a:r>
              <a:rPr lang="ru-RU" sz="9600" b="1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3007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1\Desktop\_DSC84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18" y="815975"/>
            <a:ext cx="3020225" cy="203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1\Desktop\SAM_2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37073"/>
            <a:ext cx="2655269" cy="231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1\Desktop\SAM_2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936" y="3737073"/>
            <a:ext cx="2687000" cy="23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1\Desktop\SAM_20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15974"/>
            <a:ext cx="2952328" cy="20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3921" y="183048"/>
            <a:ext cx="7920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 сентября 2014 года. Мы – семиклассники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4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 уроке литературы мы пишем сочинение                         «Как  я провёл лето…»</a:t>
            </a:r>
            <a:endParaRPr lang="ru-RU" sz="2400" b="1" dirty="0"/>
          </a:p>
        </p:txBody>
      </p:sp>
      <p:pic>
        <p:nvPicPr>
          <p:cNvPr id="2050" name="Picture 2" descr="C:\Users\11\Documents\7 класс творческий отчёт\SAM_2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9596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1\Documents\7 класс творческий отчёт\SAM_20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73" y="2873829"/>
            <a:ext cx="2752056" cy="206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1\Documents\7 класс творческий отчёт\SAM_20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5064"/>
            <a:ext cx="275812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1\Documents\Школа\Фотографии\2014\7 класс\Конкурс подделок\SAM_2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16038"/>
            <a:ext cx="2592288" cy="23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1\Documents\Школа\Фотографии\2014\7 класс\Конкурс подделок\SAM_2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7832"/>
            <a:ext cx="1858679" cy="281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1\Documents\Школа\Фотографии\2014\7 класс\Конкурс подделок\SAM_2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65" y="327832"/>
            <a:ext cx="2957892" cy="23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1\Documents\Школа\Фотографии\2014\7 класс\Конкурс подделок\SAM_20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221088"/>
            <a:ext cx="259228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11\Documents\Школа\Фотографии\2014\7 класс\Конкурс подделок\SAM_20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65" y="4293095"/>
            <a:ext cx="2957892" cy="220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11\Documents\Школа\Фотографии\2014\7 класс\Конкурс подделок\SAM_20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02581"/>
            <a:ext cx="1786671" cy="279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28498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Конкурс подделок                                     «Осенние мотивы».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363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924944"/>
            <a:ext cx="7345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А еще конкурс-представление «Осенняя  мозаика».</a:t>
            </a:r>
            <a:endParaRPr lang="ru-RU" sz="2400" b="1" dirty="0"/>
          </a:p>
        </p:txBody>
      </p:sp>
      <p:pic>
        <p:nvPicPr>
          <p:cNvPr id="3074" name="Picture 2" descr="C:\Users\11\Documents\Школа\Фотографии\2014\7 класс\защита проекта овощи\SAM_2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1\Documents\Школа\Фотографии\2014\7 класс\защита проекта овощи\SAM_20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2403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1\Documents\Школа\Фотографии\2014\7 класс\защита проекта овощи\SAM_20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987604" cy="224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61478"/>
            <a:ext cx="656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Классный час «Учимся быть толерантными».</a:t>
            </a:r>
            <a:endParaRPr lang="ru-RU" sz="2400" b="1" dirty="0"/>
          </a:p>
        </p:txBody>
      </p:sp>
      <p:pic>
        <p:nvPicPr>
          <p:cNvPr id="5122" name="Picture 2" descr="C:\Users\11\Desktop\SAM_2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3" y="864422"/>
            <a:ext cx="3288147" cy="24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1\Desktop\SAM_2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28254"/>
            <a:ext cx="3336371" cy="25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11\Desktop\SAM_22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328814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11\Desktop\SAM_22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38" y="3807144"/>
            <a:ext cx="340837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8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1\Documents\7 класс творческий отчёт\SAM_2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2169"/>
            <a:ext cx="297633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1\Documents\7 класс творческий отчёт\SAM_2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890" y="2348879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1\Documents\7 класс творческий отчёт\SAM_2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48" y="4401107"/>
            <a:ext cx="3013537" cy="226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939456"/>
            <a:ext cx="3831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«О, спорт, ты - мир!»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19938" y="332656"/>
            <a:ext cx="4224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Тематическая декада «Школа – территория спорта и здоровья».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291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355" y="1124744"/>
            <a:ext cx="726763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Продолжение следует…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классный руководитель 7 «В»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МОБУ СОШ  № 12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г. Благовещенска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Устинова Валентина Ивановна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г. Благовещенск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Амурская область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май 2015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44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108</Words>
  <Application>Microsoft Office PowerPoint</Application>
  <PresentationFormat>Экран (4:3)</PresentationFormat>
  <Paragraphs>22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МУНИЦИПАЛЬНОЕ ОБЩЕОБРАЗОВАТЕЛЬНОЕ БЮДЖЕТНОЕ УЧРЕЖДЕНИЕ СРЕДНЯЯ ОБЩЕОБРАЗОВАТЕЛЬНАЯ ШКОЛА №12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</dc:creator>
  <cp:lastModifiedBy>11</cp:lastModifiedBy>
  <cp:revision>28</cp:revision>
  <dcterms:created xsi:type="dcterms:W3CDTF">2015-05-08T09:09:35Z</dcterms:created>
  <dcterms:modified xsi:type="dcterms:W3CDTF">2015-05-24T07:06:15Z</dcterms:modified>
</cp:coreProperties>
</file>