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0526" autoAdjust="0"/>
  </p:normalViewPr>
  <p:slideViewPr>
    <p:cSldViewPr>
      <p:cViewPr varScale="1">
        <p:scale>
          <a:sx n="117" d="100"/>
          <a:sy n="11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2461-E36E-43ED-B4A7-500E63605D5C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0F00E-DE4D-45B4-8470-AE43FDA7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21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3D706-F125-4150-AB97-22888395611B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1A069-70E1-47D2-B796-F025112A0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8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A069-70E1-47D2-B796-F025112A02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2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6777318" cy="3096344"/>
          </a:xfrm>
        </p:spPr>
        <p:txBody>
          <a:bodyPr/>
          <a:lstStyle/>
          <a:p>
            <a:r>
              <a:rPr lang="ru-RU" sz="2400" b="1" i="1" kern="0" dirty="0" smtClean="0">
                <a:ln>
                  <a:noFill/>
                </a:ln>
                <a:effectLst/>
                <a:cs typeface="Times New Roman"/>
              </a:rPr>
              <a:t>МУНИЦИПАЛЬНОЕ </a:t>
            </a:r>
            <a:r>
              <a:rPr lang="ru-RU" sz="2400" b="1" i="1" kern="0" dirty="0">
                <a:ln>
                  <a:noFill/>
                </a:ln>
                <a:effectLst/>
                <a:cs typeface="Times New Roman"/>
              </a:rPr>
              <a:t>ОБЩЕОБРАЗОВАТЕЛЬНОЕ БЮДЖЕТНОЕ УЧРЕЖДЕНИЕ СРЕДНЯЯ ОБЩЕОБРАЗОВАТЕЛЬНАЯ ШКОЛА №12</a:t>
            </a:r>
            <a:r>
              <a:rPr lang="ru-RU" sz="3600" b="1" i="1" kern="0" dirty="0">
                <a:ln>
                  <a:noFill/>
                </a:ln>
                <a:effectLst/>
                <a:cs typeface="Times New Roman"/>
              </a:rPr>
              <a:t/>
            </a:r>
            <a:br>
              <a:rPr lang="ru-RU" sz="3600" b="1" i="1" kern="0" dirty="0">
                <a:ln>
                  <a:noFill/>
                </a:ln>
                <a:effectLst/>
                <a:cs typeface="Times New Roman"/>
              </a:rPr>
            </a:br>
            <a:r>
              <a:rPr lang="ru-RU" sz="3600" b="1" i="1" kern="0" dirty="0" smtClean="0">
                <a:ln>
                  <a:noFill/>
                </a:ln>
                <a:effectLst/>
                <a:cs typeface="Times New Roman"/>
              </a:rPr>
              <a:t/>
            </a:r>
            <a:br>
              <a:rPr lang="ru-RU" sz="3600" b="1" i="1" kern="0" dirty="0" smtClean="0">
                <a:ln>
                  <a:noFill/>
                </a:ln>
                <a:effectLst/>
                <a:cs typeface="Times New Roman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67862"/>
            <a:ext cx="7920880" cy="2397442"/>
          </a:xfrm>
        </p:spPr>
        <p:txBody>
          <a:bodyPr>
            <a:normAutofit fontScale="25000" lnSpcReduction="20000"/>
          </a:bodyPr>
          <a:lstStyle/>
          <a:p>
            <a:r>
              <a:rPr lang="ru-RU" sz="13500" b="1" i="1" dirty="0"/>
              <a:t>Творческий отчет учеников </a:t>
            </a:r>
            <a:r>
              <a:rPr lang="ru-RU" sz="13500" b="1" i="1" dirty="0" smtClean="0"/>
              <a:t>7 </a:t>
            </a:r>
            <a:r>
              <a:rPr lang="ru-RU" sz="13500" b="1" i="1" dirty="0"/>
              <a:t>«В</a:t>
            </a:r>
            <a:r>
              <a:rPr lang="ru-RU" sz="13500" b="1" i="1" dirty="0" smtClean="0"/>
              <a:t>»</a:t>
            </a:r>
          </a:p>
          <a:p>
            <a:r>
              <a:rPr lang="ru-RU" sz="7400" b="1" i="1" dirty="0" smtClean="0"/>
              <a:t>Часть 2</a:t>
            </a:r>
          </a:p>
          <a:p>
            <a:r>
              <a:rPr lang="ru-RU" sz="7400" i="1" dirty="0"/>
              <a:t/>
            </a:r>
            <a:br>
              <a:rPr lang="ru-RU" sz="7400" i="1" dirty="0"/>
            </a:br>
            <a:r>
              <a:rPr lang="ru-RU" sz="9600" b="1" dirty="0"/>
              <a:t>г. Благовещенск     </a:t>
            </a:r>
            <a:br>
              <a:rPr lang="ru-RU" sz="9600" b="1" dirty="0"/>
            </a:br>
            <a:r>
              <a:rPr lang="ru-RU" sz="9600" b="1" dirty="0"/>
              <a:t>     Амурская область</a:t>
            </a:r>
            <a:br>
              <a:rPr lang="ru-RU" sz="9600" b="1" dirty="0"/>
            </a:br>
            <a:r>
              <a:rPr lang="ru-RU" sz="9600" b="1" dirty="0" smtClean="0"/>
              <a:t>2015 </a:t>
            </a:r>
            <a:r>
              <a:rPr lang="ru-RU" sz="9600" b="1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007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332" y="753775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Конкурс «А ну-ка, парни!»</a:t>
            </a:r>
            <a:endParaRPr lang="ru-RU" sz="2400" b="1" dirty="0"/>
          </a:p>
        </p:txBody>
      </p:sp>
      <p:pic>
        <p:nvPicPr>
          <p:cNvPr id="1026" name="Picture 2" descr="C:\Users\11\Documents\7 класс творческий отчёт\5) Олег умеет чистить картош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1556792"/>
            <a:ext cx="2376264" cy="27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\Documents\7 класс творческий отчёт\6) А Никита - шить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59" y="1340768"/>
            <a:ext cx="2689289" cy="279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\Documents\Школа\Фотографии\2014\7 класс\Конкурс А ну-ка парни\Конкурс А ну-ка парни среди 7 классов февраль 2015\11) Наш Дима - самый силь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26697"/>
            <a:ext cx="2709415" cy="30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1\Documents\Опубликованные работы\конкурсы\Олимпиада по русскому языку инфоурок осень 2014\Итоги олимпиады по русскому языку\Диплом 1 степени Международной дистанционной олимпиады по русскому языку проекта `Инфоурок` Демченко А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0"/>
            <a:ext cx="2270169" cy="16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906" y="299264"/>
            <a:ext cx="597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Международная дистанционная олимпиада по русскому языку                     проекта  «Инфоурок»                       Демченко Алберт        диплом 1 степени   Загревская Альбина   диплом 1 степени     Поповкина Светлана  диплом 1 степени  Чукаева Юлия             диплом 1степени   Гальцева Вероника     диплом 2 степени  Галушка Инна              диплом 2 степени  Прибыткова Диана     диплом 2 степени     </a:t>
            </a:r>
            <a:endParaRPr lang="ru-RU" sz="2400" b="1" dirty="0"/>
          </a:p>
        </p:txBody>
      </p:sp>
      <p:pic>
        <p:nvPicPr>
          <p:cNvPr id="7173" name="Picture 5" descr="C:\Users\11\Documents\Опубликованные работы\конкурсы\Олимпиада по русскому языку инфоурок осень 2014\Итоги олимпиады по русскому языку\Диплом 1 степени Международной дистанционной олимпиады по русскому языку проекта `Инфоурок` Загревская А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716625"/>
            <a:ext cx="2270170" cy="16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1\Documents\Опубликованные работы\конкурсы\Олимпиада по русскому языку инфоурок осень 2014\Итоги олимпиады по русскому языку\Диплом 1 степени Международной дистанционной олимпиады по русскому языку проекта `Инфоурок` Поповкина С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419836"/>
            <a:ext cx="2247356" cy="16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11\Documents\Опубликованные работы\конкурсы\Олимпиада по русскому языку инфоурок осень 2014\Итоги олимпиады по русскому языку\Диплом 1 степени Международной дистанционной олимпиады по русскому языку проекта `Инфоурок` Чукаева Ю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82" y="5146286"/>
            <a:ext cx="2243234" cy="15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11\Documents\Опубликованные работы\конкурсы\Олимпиада по русскому языку инфоурок осень 2014\Итоги олимпиады по русскому языку\Диплом 2 степени Международной дистанционной олимпиады по русскому языку проекта `Инфоурок`  Прибыткова Д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3" y="5146286"/>
            <a:ext cx="2027993" cy="14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11\Documents\Опубликованные работы\конкурсы\Олимпиада по русскому языку инфоурок осень 2014\Итоги олимпиады по русскому языку\Диплом 2 степени Международной дистанционной олимпиады по русскому языку проекта `Инфоурок` Галушка И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46286"/>
            <a:ext cx="1966365" cy="14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11\Documents\Опубликованные работы\конкурсы\Олимпиада по русскому языку инфоурок осень 2014\Итоги олимпиады по русскому языку\Диплом 2 степени Международной дистанционной олимпиады по русскому языку проекта `Инфоурок` Гальцева В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0" y="5161581"/>
            <a:ext cx="2006293" cy="14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8700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гостях у ветерана Великой Отечественной войны Титенко Е.А.</a:t>
            </a:r>
            <a:endParaRPr lang="ru-RU" sz="2400" b="1" dirty="0"/>
          </a:p>
        </p:txBody>
      </p:sp>
      <p:pic>
        <p:nvPicPr>
          <p:cNvPr id="2050" name="Picture 2" descr="C:\Users\11\Documents\7 класс творческий отчёт\SAM_2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75" y="4653136"/>
            <a:ext cx="2718726" cy="203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\Documents\7 класс творческий отчёт\SAM_2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" y="3140968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1\Documents\7 класс творческий отчёт\SAM_2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49627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1\Documents\Школа\Фотографии\2014\7 класс\SAM_2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1862975" cy="248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\Documents\Школа\Фотографии\2014\7 класс\SAM_2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28" y="4730069"/>
            <a:ext cx="2451130" cy="18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1\Documents\Школа\Фотографии\2014\7 класс\SAM_2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703270" cy="18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1\Documents\Школа\Фотографии\2014\7 класс\SAM_2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4" y="3801119"/>
            <a:ext cx="2451154" cy="18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1\Desktop\парад победы логоти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4421"/>
            <a:ext cx="2232248" cy="33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1\Desktop\Акция  Часовой у Знамени Побед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573981" cy="26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3789040"/>
            <a:ext cx="21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День Победы.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589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9712" y="260648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Наши награды.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0" y="1031380"/>
            <a:ext cx="1757332" cy="2418916"/>
          </a:xfrm>
          <a:prstGeom prst="rect">
            <a:avLst/>
          </a:prstGeom>
        </p:spPr>
      </p:pic>
      <p:pic>
        <p:nvPicPr>
          <p:cNvPr id="1026" name="Picture 2" descr="C:\Users\11\Desktop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72" y="1031380"/>
            <a:ext cx="1782675" cy="24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\Desktop\ос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60" y="1031380"/>
            <a:ext cx="1790146" cy="24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\Desktop\осе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0" y="3975274"/>
            <a:ext cx="1757332" cy="240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1\Desktop\конкурс фотографий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20" y="1031380"/>
            <a:ext cx="1863080" cy="24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1\Desktop\осен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75274"/>
            <a:ext cx="1782675" cy="24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1\Desktop\тимур 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11" y="3933056"/>
            <a:ext cx="1876314" cy="242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1\Desktop\осень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60" y="3933055"/>
            <a:ext cx="1806409" cy="241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классный руководитель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«В»                   МОБУ СОШ  № 12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г. Благовещенска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Устинова Валентина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Ивановна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г. Благовещенск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Амурская область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май 2015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112</Words>
  <Application>Microsoft Office PowerPoint</Application>
  <PresentationFormat>Экран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МУНИЦИПАЛЬНОЕ ОБЩЕОБРАЗОВАТЕЛЬНОЕ БЮДЖЕТНОЕ УЧРЕЖДЕНИЕ СРЕДНЯЯ ОБЩЕОБРАЗОВАТЕЛЬНАЯ ШКОЛА №12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11</cp:lastModifiedBy>
  <cp:revision>27</cp:revision>
  <dcterms:created xsi:type="dcterms:W3CDTF">2015-05-08T09:09:35Z</dcterms:created>
  <dcterms:modified xsi:type="dcterms:W3CDTF">2015-05-24T07:08:38Z</dcterms:modified>
</cp:coreProperties>
</file>