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8" r:id="rId9"/>
    <p:sldId id="269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C6F2D-0B21-42E7-AE55-0F4581EB3B79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51BEC-2585-47B4-8612-B5F32FA8A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7C325-E441-43E1-A7F9-00921AD661AC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E89EF-1664-4B9E-A2F0-0869E67B11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4D22F-8737-44E1-A50B-93A4E240B3D3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76AFB-3575-4D92-A0D6-8E2C06B60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B8EB-D1C8-4051-B3BA-C7445585B09A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98236-6D97-4EB1-BCD3-E0FA9E63C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78320-4A4F-49C1-B6E4-DEF2A613DA20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A6FD3-A0A9-4EEF-8281-DB2EDF37D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4483-9CDF-43C7-BAC2-E90BDC4D0B94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DDEC1-E74A-4589-8913-E5E159997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7807D-73E1-4B14-A62D-686737736086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320E7-6AD3-4CD6-A964-A2EF2FBCA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F40E-26F3-494B-8F01-396368D3B166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EA88-F159-4854-BCD4-9310828FA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B85C5-17E0-458C-BC76-5640EDBA5CCB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8C403-AE3B-444D-8300-AADAE5E9A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6C30-5A6A-4522-87B3-EACF887F7A10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EAF51-E5DC-40CE-BACD-435DE2D59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9F52-FE58-4808-8516-F1613B2E3467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B4C20-356D-45BD-AF4C-D1DB1D0E7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1B4DB0-1570-4DE7-925B-A42E8ED68CE8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2E5606-B0CC-4313-AFA9-5AE9FFD66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&#1044;&#1080;&#1076;&#1072;&#1082;&#1090;&#1080;&#1095;&#1077;&#1089;&#1082;&#1080;&#1081;%20&#1084;&#1072;&#1090;&#1077;&#1088;&#1080;&#1072;&#1083;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gi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75%20&#1059;&#1083;&#1099;&#1073;&#1082;&#1072;.mp3" TargetMode="Externa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76" y="357166"/>
            <a:ext cx="6960858" cy="21236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С детства дружбой дорожить учат в школе…</a:t>
            </a:r>
            <a:endParaRPr lang="ru-RU" sz="4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3315" name="Picture 5" descr="iz068_top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357563"/>
            <a:ext cx="8643938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i="1" dirty="0" smtClean="0">
                <a:solidFill>
                  <a:srgbClr val="00B050"/>
                </a:solidFill>
              </a:rPr>
              <a:t>Могут ли руки помочь  подружиться?</a:t>
            </a:r>
            <a:endParaRPr lang="ru-RU" sz="4400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686800" cy="5026025"/>
          </a:xfrm>
        </p:spPr>
        <p:txBody>
          <a:bodyPr/>
          <a:lstStyle/>
          <a:p>
            <a:r>
              <a:rPr lang="ru-RU" smtClean="0"/>
              <a:t>- </a:t>
            </a:r>
            <a:r>
              <a:rPr lang="ru-RU" sz="3500" b="1" i="1" smtClean="0">
                <a:solidFill>
                  <a:srgbClr val="7030A0"/>
                </a:solidFill>
              </a:rPr>
              <a:t>Потрогайте руки друг друга. </a:t>
            </a:r>
          </a:p>
          <a:p>
            <a:r>
              <a:rPr lang="ru-RU" sz="3500" b="1" i="1" smtClean="0"/>
              <a:t>  Что можно о них сказать?</a:t>
            </a:r>
          </a:p>
          <a:p>
            <a:r>
              <a:rPr lang="ru-RU" sz="3500" b="1" i="1" smtClean="0"/>
              <a:t>- </a:t>
            </a:r>
            <a:r>
              <a:rPr lang="ru-RU" sz="3500" b="1" i="1" smtClean="0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r>
              <a:rPr lang="ru-RU" sz="3500" b="1" i="1" smtClean="0"/>
              <a:t>  Что вы чувствуете?</a:t>
            </a:r>
          </a:p>
        </p:txBody>
      </p:sp>
      <p:pic>
        <p:nvPicPr>
          <p:cNvPr id="22531" name="Рисунок 4" descr="F:\CLIPART8\J034330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857625"/>
            <a:ext cx="21431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5" descr="F:\CLIPART7\J032461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785813"/>
            <a:ext cx="17907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785813"/>
            <a:ext cx="8280400" cy="5592762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1. Один за всех и все за одного.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2. Уважайте друг друга и помогайте друг другу.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3. Радуйтесь вместе с друзьями.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4. Не обижайте друзей и всех, кто вас окружает.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6. Берегите друзей, ведь друга потерять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легко. Старый друг лучше новых двух.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800" dirty="0"/>
          </a:p>
        </p:txBody>
      </p:sp>
      <p:sp>
        <p:nvSpPr>
          <p:cNvPr id="23554" name="WordArt 4"/>
          <p:cNvSpPr>
            <a:spLocks noChangeArrowheads="1" noChangeShapeType="1" noTextEdit="1"/>
          </p:cNvSpPr>
          <p:nvPr/>
        </p:nvSpPr>
        <p:spPr bwMode="auto">
          <a:xfrm>
            <a:off x="1857375" y="214313"/>
            <a:ext cx="4786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  <p:pic>
        <p:nvPicPr>
          <p:cNvPr id="23555" name="Picture 2" descr="H:\кАРТИНКИ\Из мультфильмов\POOHP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4000500"/>
            <a:ext cx="1714500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1785926"/>
            <a:ext cx="7215238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Ребята, давайте жить дружно!</a:t>
            </a:r>
            <a:endParaRPr lang="ru-RU" sz="8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24579" name="Picture 3" descr="C:\Documents and Settings\Администратор\Рабочий стол\Анимации\анимашки\Cartoon Animals\AN018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286500" y="0"/>
            <a:ext cx="2357438" cy="3000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786063"/>
            <a:ext cx="8640763" cy="3214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 smtClean="0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 smtClean="0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 smtClean="0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 smtClean="0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 smtClean="0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Franklin Gothic Book" pitchFamily="34" charset="0"/>
            </a:endParaRPr>
          </a:p>
        </p:txBody>
      </p:sp>
      <p:sp>
        <p:nvSpPr>
          <p:cNvPr id="14339" name="WordArt 21"/>
          <p:cNvSpPr>
            <a:spLocks noChangeArrowheads="1" noChangeShapeType="1" noTextEdit="1"/>
          </p:cNvSpPr>
          <p:nvPr/>
        </p:nvSpPr>
        <p:spPr bwMode="auto">
          <a:xfrm>
            <a:off x="500063" y="404813"/>
            <a:ext cx="5943600" cy="1031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Друг, товарищ. Это кто?</a:t>
            </a:r>
          </a:p>
        </p:txBody>
      </p:sp>
      <p:pic>
        <p:nvPicPr>
          <p:cNvPr id="14340" name="Рисунок 8" descr="F:\CLIPART8\J03433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714375"/>
            <a:ext cx="24288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>
                <a:solidFill>
                  <a:srgbClr val="663300"/>
                </a:solidFill>
              </a:rPr>
              <a:t/>
            </a:r>
            <a:br>
              <a:rPr lang="ru-RU" sz="4000" b="1" i="1" dirty="0">
                <a:solidFill>
                  <a:srgbClr val="663300"/>
                </a:solidFill>
              </a:rPr>
            </a:br>
            <a:endParaRPr lang="ru-RU" sz="6600" b="1" i="1" dirty="0">
              <a:solidFill>
                <a:srgbClr val="663300"/>
              </a:solidFill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500063"/>
            <a:ext cx="5357813" cy="43862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smtClean="0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 smtClean="0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sp>
        <p:nvSpPr>
          <p:cNvPr id="15363" name="WordArt 6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1670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Дружба</a:t>
            </a:r>
          </a:p>
        </p:txBody>
      </p:sp>
      <p:pic>
        <p:nvPicPr>
          <p:cNvPr id="15364" name="Picture 2" descr="C:\Documents and Settings\Администратор\Рабочий стол\Анимации\анимашки\KIDS\AN13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3571875"/>
            <a:ext cx="2071687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28688" y="3571875"/>
            <a:ext cx="2824162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8"/>
          <p:cNvSpPr txBox="1">
            <a:spLocks noChangeArrowheads="1"/>
          </p:cNvSpPr>
          <p:nvPr/>
        </p:nvSpPr>
        <p:spPr bwMode="auto">
          <a:xfrm>
            <a:off x="357188" y="642938"/>
            <a:ext cx="79216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Garamond" pitchFamily="18" charset="0"/>
              </a:rPr>
              <a:t>Ребята, оцените себя! В каждом утверждении вместо слов </a:t>
            </a:r>
            <a:r>
              <a:rPr lang="ru-RU" sz="2400" b="1">
                <a:solidFill>
                  <a:srgbClr val="FF3300"/>
                </a:solidFill>
                <a:latin typeface="Garamond" pitchFamily="18" charset="0"/>
              </a:rPr>
              <a:t>НАСТОЯЩИЙ ДРУГ</a:t>
            </a:r>
            <a:r>
              <a:rPr lang="ru-RU" sz="2400" b="1">
                <a:latin typeface="Garamond" pitchFamily="18" charset="0"/>
              </a:rPr>
              <a:t> поставьте короткое слово </a:t>
            </a:r>
            <a:r>
              <a:rPr lang="ru-RU" sz="2400" b="1">
                <a:solidFill>
                  <a:srgbClr val="FF3300"/>
                </a:solidFill>
                <a:latin typeface="Garamond" pitchFamily="18" charset="0"/>
              </a:rPr>
              <a:t>Я</a:t>
            </a:r>
            <a:r>
              <a:rPr lang="ru-RU" sz="2400" b="1">
                <a:latin typeface="Garamond" pitchFamily="18" charset="0"/>
              </a:rPr>
              <a:t>. Ну как, получается? Прочитайте нам …</a:t>
            </a:r>
          </a:p>
        </p:txBody>
      </p:sp>
      <p:sp>
        <p:nvSpPr>
          <p:cNvPr id="16386" name="Rectangle 9"/>
          <p:cNvSpPr>
            <a:spLocks noChangeArrowheads="1"/>
          </p:cNvSpPr>
          <p:nvPr/>
        </p:nvSpPr>
        <p:spPr bwMode="auto">
          <a:xfrm>
            <a:off x="428625" y="2071688"/>
            <a:ext cx="8351838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никогда не обманывает своего друга.</a:t>
            </a:r>
          </a:p>
          <a:p>
            <a:endParaRPr lang="ru-RU" sz="2000" b="1">
              <a:solidFill>
                <a:schemeClr val="accent2"/>
              </a:solidFill>
              <a:latin typeface="Franklin Gothic Book" pitchFamily="34" charset="0"/>
            </a:endParaRPr>
          </a:p>
          <a:p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tx2"/>
                </a:solidFill>
                <a:latin typeface="Franklin Gothic Book" pitchFamily="34" charset="0"/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>
              <a:solidFill>
                <a:schemeClr val="tx2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с кем всегда интересно и никогда не скучно.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постарается защитить от обидчика.</a:t>
            </a:r>
            <a:r>
              <a:rPr lang="ru-RU" sz="2000">
                <a:latin typeface="Franklin Gothic Book" pitchFamily="34" charset="0"/>
              </a:rPr>
              <a:t> </a:t>
            </a:r>
          </a:p>
          <a:p>
            <a:endParaRPr lang="ru-RU" sz="2800">
              <a:latin typeface="Franklin Gothic Book" pitchFamily="34" charset="0"/>
            </a:endParaRPr>
          </a:p>
        </p:txBody>
      </p:sp>
      <p:pic>
        <p:nvPicPr>
          <p:cNvPr id="16387" name="Рисунок 3" descr="F:\CLIPART8\J034339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485775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4" descr="F:\CLIPART6\J02975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4325" y="571500"/>
            <a:ext cx="12096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WordArt 3"/>
          <p:cNvSpPr>
            <a:spLocks noChangeArrowheads="1" noChangeShapeType="1" noTextEdit="1"/>
          </p:cNvSpPr>
          <p:nvPr/>
        </p:nvSpPr>
        <p:spPr bwMode="auto">
          <a:xfrm>
            <a:off x="285750" y="2143125"/>
            <a:ext cx="8566150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Какие пословицы о дружбе вы знаете?</a:t>
            </a:r>
          </a:p>
        </p:txBody>
      </p:sp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1285875" y="4286250"/>
            <a:ext cx="4786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i="1">
                <a:latin typeface="Franklin Gothic Book" pitchFamily="34" charset="0"/>
                <a:hlinkClick r:id="rId2" action="ppaction://hlinkfile"/>
              </a:rPr>
              <a:t>Объясни пословицу</a:t>
            </a:r>
            <a:endParaRPr lang="ru-RU" sz="1200" b="1" i="1">
              <a:latin typeface="Franklin Gothic Book" pitchFamily="34" charset="0"/>
            </a:endParaRPr>
          </a:p>
        </p:txBody>
      </p:sp>
      <p:pic>
        <p:nvPicPr>
          <p:cNvPr id="17411" name="Рисунок 4" descr="F:\CLIPART8\J034336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428625"/>
            <a:ext cx="20716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5" descr="F:\CLIPART8\J034336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4214813"/>
            <a:ext cx="26431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6" descr="F:\CLIPART8\J034332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" y="4143375"/>
            <a:ext cx="2571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7" descr="F:\CLIPART8\J034339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00" y="285750"/>
            <a:ext cx="2071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Нет друга – ищи, а нашёл- …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Друзья познаются в …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имей сто рублей, а …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Старый друг лучше…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Закончи пословицу: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Человек без друзей, что …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Дружба не гриб, в лесу…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18440" name="Picture 2" descr="H:\кАРТИНКИ\Картинки из интернета\Рисунок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3929063"/>
            <a:ext cx="253523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3" descr="H:\кАРТИНКИ\Картинки из интернета\Рисунок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1285875"/>
            <a:ext cx="2000250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>А С КЕМ ВЫ ДРУЖИТЕ?!</a:t>
            </a:r>
            <a:endParaRPr lang="ru-RU" sz="4400" dirty="0"/>
          </a:p>
        </p:txBody>
      </p:sp>
      <p:pic>
        <p:nvPicPr>
          <p:cNvPr id="4" name="Рисунок 3" descr="F:\CLIPART6\J029752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857375"/>
            <a:ext cx="1928812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500188"/>
            <a:ext cx="21431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38" y="157162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3" y="4572000"/>
            <a:ext cx="20240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25" y="385762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8" y="4572000"/>
            <a:ext cx="17351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1.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6.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14300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>С ЧЕГО НАЧИНАЕТСЯ ДРУЖБА?</a:t>
            </a:r>
            <a:endParaRPr lang="ru-RU" sz="4400" dirty="0"/>
          </a:p>
        </p:txBody>
      </p:sp>
      <p:pic>
        <p:nvPicPr>
          <p:cNvPr id="10" name="075 Улыбка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4457700" y="3000375"/>
            <a:ext cx="304800" cy="304800"/>
          </a:xfrm>
        </p:spPr>
      </p:pic>
      <p:pic>
        <p:nvPicPr>
          <p:cNvPr id="20483" name="Picture 2" descr="H:\кАРТИНКИ\Новое\wapos_ru_3486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2071688"/>
            <a:ext cx="3352800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4" name="Picture 3" descr="H:\кАРТИНКИ\Из мультфильмов\ELFSQU_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1928813"/>
            <a:ext cx="3286125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1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      </a:t>
            </a:r>
            <a:r>
              <a:rPr lang="ru-RU" sz="4400" b="1" normalizeH="1" dirty="0" smtClean="0"/>
              <a:t>Мимическая   гимнастика</a:t>
            </a:r>
            <a:endParaRPr lang="ru-RU" sz="4400" b="1" normalizeH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5357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0070C0"/>
                </a:solidFill>
              </a:rPr>
              <a:t>               </a:t>
            </a:r>
            <a:r>
              <a:rPr lang="ru-RU" sz="4020" b="1" i="1" dirty="0" smtClean="0">
                <a:solidFill>
                  <a:srgbClr val="0070C0"/>
                </a:solidFill>
              </a:rPr>
              <a:t>Улыбнитесь друг другу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00B050"/>
                </a:solidFill>
              </a:rPr>
              <a:t>примите такое выражение лица, какое должно быть у дружелюбно настроенного человека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какое выражение лица бывает у враждебно настроенного человека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173" name="Picture 5" descr="F:\CLIPART8\J034319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5286375"/>
            <a:ext cx="164306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F:\CLIPART8\J034319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0" y="3000375"/>
            <a:ext cx="1714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282</TotalTime>
  <Words>207</Words>
  <Application>Microsoft Office PowerPoint</Application>
  <PresentationFormat>Экран (4:3)</PresentationFormat>
  <Paragraphs>32</Paragraphs>
  <Slides>12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12</vt:i4>
      </vt:variant>
    </vt:vector>
  </HeadingPairs>
  <TitlesOfParts>
    <vt:vector size="28" baseType="lpstr">
      <vt:lpstr>Franklin Gothic Book</vt:lpstr>
      <vt:lpstr>Arial</vt:lpstr>
      <vt:lpstr>Franklin Gothic Medium</vt:lpstr>
      <vt:lpstr>Wingdings 2</vt:lpstr>
      <vt:lpstr>Calibri</vt:lpstr>
      <vt:lpstr>Garamond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Лариса</cp:lastModifiedBy>
  <cp:revision>35</cp:revision>
  <dcterms:created xsi:type="dcterms:W3CDTF">2009-01-11T07:29:29Z</dcterms:created>
  <dcterms:modified xsi:type="dcterms:W3CDTF">2013-01-27T06:27:49Z</dcterms:modified>
</cp:coreProperties>
</file>