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058D7-CEA9-4280-AB3F-946A8C6A8379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B4EE9-C30E-4BD2-B55D-D02DCFA48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5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4EE9-C30E-4BD2-B55D-D02DCFA487F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AF09-D68B-40F2-8FA4-4B5EF915CCBC}" type="datetimeFigureOut">
              <a:rPr lang="ru-RU" smtClean="0"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B4B3-45C7-4E04-B5AA-3109C0986D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Муниципальное общеобразовательное учреждение «Средняя общеобразовательная школа №61»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технологии </a:t>
            </a:r>
          </a:p>
          <a:p>
            <a:r>
              <a:rPr lang="ru-RU" dirty="0" smtClean="0"/>
              <a:t>Пронина Татьяна Никоноровна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Инструменты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sar-pronina.lv\Desktop\874545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56784" cy="52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1. Переводим рисунок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sar-pronina.lv\Desktop\78424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2446"/>
            <a:ext cx="7560840" cy="55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8722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Вырезаем кальку,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подбираем фон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sar-pronina.lv\Desktop\59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20680" cy="53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3. Вырезаем детали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из кожи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sar-pronina.lv\Desktop\698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24736" cy="52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4. Последовательно приклеиваем детали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Татьяна\Desktop\PICT0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Применяем клей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«момент» - кристалл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Татьяна\Desktop\PICT0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747864" cy="4997152"/>
          </a:xfrm>
          <a:prstGeom prst="rect">
            <a:avLst/>
          </a:prstGeom>
          <a:noFill/>
        </p:spPr>
      </p:pic>
      <p:pic>
        <p:nvPicPr>
          <p:cNvPr id="12291" name="Picture 3" descr="C:\Users\Татьяна\Desktop\PICT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778200" cy="503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Последний этап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Татьяна\Desktop\PICT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3" y="1600200"/>
            <a:ext cx="3747863" cy="4997152"/>
          </a:xfrm>
          <a:prstGeom prst="rect">
            <a:avLst/>
          </a:prstGeom>
          <a:noFill/>
        </p:spPr>
      </p:pic>
      <p:pic>
        <p:nvPicPr>
          <p:cNvPr id="13315" name="Picture 3" descr="C:\Users\Татьяна\Desktop\PICT0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610" y="1600201"/>
            <a:ext cx="3747862" cy="499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Татьяна\Desktop\PICT0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472608" cy="545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 черной гимнасткой копе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9040"/>
            <a:ext cx="6120680" cy="63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Мастерим из кожи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ar-pronina.lv\Desktop\123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3" y="1484784"/>
            <a:ext cx="6029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Сегодня мы научимся создавать красивые и нужные в быту вещи своими руками из кожи. Кожа превращается в материал для изготовления изделий только после выделки – дубления шкуры животного. Та кожа, из которой Вы станете создавать различные поделки, не требует выделки, так как над ней уже поработали мастера, прежде чем она оказалась в вашем доме. Ученые доказали, что уже в каменном веке люди умели выделывать кожу из шкур диких животных – основного материала для создания одежды первобытного человека. Одежда из кожи защищала от ветра и холода. Она зачастую шла на строительство жилища. В древности из шкур животных делали мешки для хранения воды, молочных продуктов, вина. Кочевники не могли обойтись без кожаной посуды, которая была не только удобной, но и красивой. Многие народы , живущие в условиях частого передвижения, до сих пор предпочитают такую посуду современной. </a:t>
            </a:r>
            <a:br>
              <a:rPr lang="ru-RU" sz="2400" dirty="0" smtClean="0"/>
            </a:br>
            <a:r>
              <a:rPr lang="ru-RU" sz="2400" dirty="0" smtClean="0"/>
              <a:t>В течении многих веков в Европу ввозились ценные персидские и вавилонские кожи. Секреты выделки кожи держались в строжайшем секрете, который все-таки удалось раскрыть в 18 веке французскими мастерами.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904656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Из кожи делали седла и упряжки, чемоданы и мебель. В разных странах можно увидеть необычные вещи из кожи, например, обои, деньги. Всем известны музыкальные инструменты, сделанные из кожи, - волынки и барабан. Но это еще не всё. Из шкур животных создавали даже суда и плоты. Кожевенный промысел издавна известен на Руси. Кожевничество до сих пор является традиционным русским промыслом. Вспомните былинного героя Никиту Кожемяку, который не только силой своей покорил сердца людей, но и любовью к своему делу. Никита Кожемяка работал с кожей, и его прозвище говорит о том, что он хорошо умел мять кожу. Известно множество профессий, связанных с выделкой кожи и пошивом из нее изделий: кожевники, сыромятники, шорники, скорняки. Кожаные изделия, в которые вложен труд не одного человека, берегли в каждой семье. зачастую изделия из кожи передавались из поколения в поколение. 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Не спешите выбрасывать  старые кожаные изделия. </a:t>
            </a:r>
            <a:br>
              <a:rPr lang="ru-RU" sz="2200" dirty="0" smtClean="0"/>
            </a:br>
            <a:r>
              <a:rPr lang="ru-RU" sz="2200" dirty="0" smtClean="0"/>
              <a:t>Ведь даже видавший вид старый сапог – плод труда многих специалистов. Сначала над его формой работал модельер, затем конструктор  разрабатывал наиболее удобную конструкцию, скорняк раскраивал кожу…</a:t>
            </a:r>
            <a:br>
              <a:rPr lang="ru-RU" sz="2200" dirty="0" smtClean="0"/>
            </a:br>
            <a:r>
              <a:rPr lang="ru-RU" sz="2200" dirty="0"/>
              <a:t>А</a:t>
            </a:r>
            <a:r>
              <a:rPr lang="ru-RU" sz="2200" dirty="0" smtClean="0"/>
              <a:t> сейчас Ваши руки сделают из старого сапога оригинальное изделие для украшения интерьера.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Наша цель: создать картину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ar-pronina.lv\Desktop\45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196752"/>
            <a:ext cx="459094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Что необходимо для изготовления работы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9442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Соблюдения правил безопасного труда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Материалы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ar-pronina.lv\Desktop\164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54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398</Words>
  <Application>Microsoft Office PowerPoint</Application>
  <PresentationFormat>Экран (4:3)</PresentationFormat>
  <Paragraphs>36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общеобразовательное учреждение «Средняя общеобразовательная школа №61»</vt:lpstr>
      <vt:lpstr>Презентация PowerPoint</vt:lpstr>
      <vt:lpstr>Мастерим из кожи</vt:lpstr>
      <vt:lpstr>Сегодня мы научимся создавать красивые и нужные в быту вещи своими руками из кожи. Кожа превращается в материал для изготовления изделий только после выделки – дубления шкуры животного. Та кожа, из которой Вы станете создавать различные поделки, не требует выделки, так как над ней уже поработали мастера, прежде чем она оказалась в вашем доме. Ученые доказали, что уже в каменном веке люди умели выделывать кожу из шкур диких животных – основного материала для создания одежды первобытного человека. Одежда из кожи защищала от ветра и холода. Она зачастую шла на строительство жилища. В древности из шкур животных делали мешки для хранения воды, молочных продуктов, вина. Кочевники не могли обойтись без кожаной посуды, которая была не только удобной, но и красивой. Многие народы , живущие в условиях частого передвижения, до сих пор предпочитают такую посуду современной.  В течении многих веков в Европу ввозились ценные персидские и вавилонские кожи. Секреты выделки кожи держались в строжайшем секрете, который все-таки удалось раскрыть в 18 веке французскими мастерами.</vt:lpstr>
      <vt:lpstr>Из кожи делали седла и упряжки, чемоданы и мебель. В разных странах можно увидеть необычные вещи из кожи, например, обои, деньги. Всем известны музыкальные инструменты, сделанные из кожи, - волынки и барабан. Но это еще не всё. Из шкур животных создавали даже суда и плоты. Кожевенный промысел издавна известен на Руси. Кожевничество до сих пор является традиционным русским промыслом. Вспомните былинного героя Никиту Кожемяку, который не только силой своей покорил сердца людей, но и любовью к своему делу. Никита Кожемяка работал с кожей, и его прозвище говорит о том, что он хорошо умел мять кожу. Известно множество профессий, связанных с выделкой кожи и пошивом из нее изделий: кожевники, сыромятники, шорники, скорняки. Кожаные изделия, в которые вложен труд не одного человека, берегли в каждой семье. зачастую изделия из кожи передавались из поколения в поколение.  </vt:lpstr>
      <vt:lpstr>Не спешите выбрасывать  старые кожаные изделия.  Ведь даже видавший вид старый сапог – плод труда многих специалистов. Сначала над его формой работал модельер, затем конструктор  разрабатывал наиболее удобную конструкцию, скорняк раскраивал кожу… А сейчас Ваши руки сделают из старого сапога оригинальное изделие для украшения интерьера.</vt:lpstr>
      <vt:lpstr>Наша цель: создать картину</vt:lpstr>
      <vt:lpstr>Что необходимо для изготовления работы</vt:lpstr>
      <vt:lpstr>Материалы</vt:lpstr>
      <vt:lpstr>Инструменты </vt:lpstr>
      <vt:lpstr>1. Переводим рисунок</vt:lpstr>
      <vt:lpstr>2. Вырезаем кальку,  подбираем фон</vt:lpstr>
      <vt:lpstr>3. Вырезаем детали  из кожи</vt:lpstr>
      <vt:lpstr>4. Последовательно приклеиваем детали</vt:lpstr>
      <vt:lpstr>Применяем клей  «момент» - кристалл</vt:lpstr>
      <vt:lpstr>Последний этап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общеобразовательная школа №61»</dc:title>
  <dc:creator>Татьяна</dc:creator>
  <cp:lastModifiedBy>Simonova Lubov Vasilyevna</cp:lastModifiedBy>
  <cp:revision>21</cp:revision>
  <dcterms:created xsi:type="dcterms:W3CDTF">2011-02-25T16:26:01Z</dcterms:created>
  <dcterms:modified xsi:type="dcterms:W3CDTF">2011-08-15T11:19:57Z</dcterms:modified>
</cp:coreProperties>
</file>