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01" r:id="rId3"/>
    <p:sldId id="302" r:id="rId4"/>
    <p:sldId id="300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84" r:id="rId22"/>
    <p:sldId id="278" r:id="rId23"/>
    <p:sldId id="279" r:id="rId24"/>
    <p:sldId id="280" r:id="rId25"/>
    <p:sldId id="281" r:id="rId26"/>
    <p:sldId id="282" r:id="rId27"/>
    <p:sldId id="288" r:id="rId28"/>
    <p:sldId id="289" r:id="rId29"/>
    <p:sldId id="2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37C8-3841-4F9A-8E85-083C6C98BC6A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3FEF5-625A-4E7B-B7FE-879393E9AE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37C8-3841-4F9A-8E85-083C6C98BC6A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3FEF5-625A-4E7B-B7FE-879393E9A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37C8-3841-4F9A-8E85-083C6C98BC6A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3FEF5-625A-4E7B-B7FE-879393E9A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37C8-3841-4F9A-8E85-083C6C98BC6A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3FEF5-625A-4E7B-B7FE-879393E9A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37C8-3841-4F9A-8E85-083C6C98BC6A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3FEF5-625A-4E7B-B7FE-879393E9AE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37C8-3841-4F9A-8E85-083C6C98BC6A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3FEF5-625A-4E7B-B7FE-879393E9A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37C8-3841-4F9A-8E85-083C6C98BC6A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3FEF5-625A-4E7B-B7FE-879393E9AE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37C8-3841-4F9A-8E85-083C6C98BC6A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3FEF5-625A-4E7B-B7FE-879393E9A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37C8-3841-4F9A-8E85-083C6C98BC6A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3FEF5-625A-4E7B-B7FE-879393E9A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37C8-3841-4F9A-8E85-083C6C98BC6A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3FEF5-625A-4E7B-B7FE-879393E9A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E5937C8-3841-4F9A-8E85-083C6C98BC6A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613FEF5-625A-4E7B-B7FE-879393E9A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E5937C8-3841-4F9A-8E85-083C6C98BC6A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613FEF5-625A-4E7B-B7FE-879393E9A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rozo.ru/wp-content/uploads/2009/10/1133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trozo.ru/wp-content/uploads/2009/10/2119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trozo.ru/wp-content/uploads/2009/10/3102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trozo.ru/wp-content/uploads/2009/10/487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trozo.ru/wp-content/uploads/2009/10/560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trozo.ru/wp-content/uploads/2009/10/647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trozo.ru/wp-content/uploads/2009/10/726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trozo.ru/wp-content/uploads/2009/10/98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trozo.ru/wp-content/uploads/2009/10/1134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trozo.ru/wp-content/uploads/2009/10/488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trozo.ru/wp-content/uploads/2009/10/3103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trozo.ru/wp-content/uploads/2009/10/1144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how.7ya.ru/private-showphoto.aspx?RubrID=147514&amp;PhotoID=1242869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how.7ya.ru/private-showphoto.aspx?RubrID=147514&amp;PhotoID=1242866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how.7ya.ru/private-showphoto.aspx?RubrID=147514&amp;PhotoID=1242865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how.7ya.ru/private-showphoto.aspx?RubrID=147514&amp;PhotoID=1242864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how.7ya.ru/private-showphoto.aspx?RubrID=147514&amp;PhotoID=1242863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trozo.ru/wp-content/uploads/2009/10/2123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trozo.ru/wp-content/uploads/2009/10/2118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rozo.ru/wp-content/uploads/2009/10/310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trozo.ru/wp-content/uploads/2009/10/486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trozo.ru/wp-content/uploads/2009/10/559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rozo.ru/wp-content/uploads/2009/10/725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Шарики-темари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Урок № 1</a:t>
            </a:r>
            <a:endParaRPr lang="ru-RU" sz="44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99592" y="2852936"/>
            <a:ext cx="7772400" cy="1508760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Урок № 1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428604"/>
            <a:ext cx="3907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Шаг 2. Разметка.</a:t>
            </a:r>
          </a:p>
        </p:txBody>
      </p:sp>
      <p:pic>
        <p:nvPicPr>
          <p:cNvPr id="3" name="Рисунок 2" descr="Как сделать темари. Шаг 2. Разметка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214422"/>
            <a:ext cx="5653083" cy="380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5286388"/>
            <a:ext cx="836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Необходимо </a:t>
            </a:r>
            <a:r>
              <a:rPr lang="ru-RU" sz="2400" dirty="0" smtClean="0"/>
              <a:t> </a:t>
            </a:r>
            <a:r>
              <a:rPr lang="ru-RU" sz="2400" dirty="0" smtClean="0"/>
              <a:t>наметить места </a:t>
            </a:r>
            <a:r>
              <a:rPr lang="ru-RU" sz="2400" dirty="0" err="1" smtClean="0"/>
              <a:t>ра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сположения</a:t>
            </a:r>
            <a:r>
              <a:rPr lang="ru-RU" sz="2400" dirty="0" smtClean="0"/>
              <a:t> вышиваемых элементов – сделать разметку. Она может быть очень простой (деление на  4 части) или  очень сложной, но это для мастеров.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делать темари. Шаг 2. Разметка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642918"/>
            <a:ext cx="557212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5143512"/>
            <a:ext cx="7272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Разметку удобно делать с помощью разноцветных булавок и полоски бумаги чуть длиннее диаметра шарика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делать темари. Шаг 2. Разметка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857232"/>
            <a:ext cx="6276975" cy="430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0166" y="5429264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Размечаем «полюса» и «экватор», складывая полоску бумаги. Вставляем булавки.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делать темари. Шаг 2. Разметка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71546"/>
            <a:ext cx="6410358" cy="432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делать темари. Шаг 2. Разметка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928670"/>
            <a:ext cx="628654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делать темари. Шаг 2. Разметка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14422"/>
            <a:ext cx="6324600" cy="433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делать темари. Шаг 2. Разметка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142984"/>
            <a:ext cx="6324600" cy="419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5286388"/>
            <a:ext cx="7786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На «экваторе» вставляем  булавки, равноудаленные друг от друга в зависимости от количества частей, на которые будем делить шарик (4, 5,6, 8, 10 и т.д.)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делать темари. Шаг 2. Разметка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642918"/>
            <a:ext cx="63246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852" y="5286388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Начинать  обучение лучше с простого узора «квадрат». Но несмотря на простоту ,шарик можно вышить очень красиво, зависит от подбора сочетания ниток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делать темари. Шаг 3. Украшение шара, способы отделки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928670"/>
            <a:ext cx="632460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5643578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Разметку делают иголкой «гобеленовой» и толстой ниткой. В конце обязательно закрепить и спрятать обрезанный кончик внутри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делать темари. Шаг 3. Украшение шара, способы отделки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2918"/>
            <a:ext cx="6372225" cy="440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5286388"/>
            <a:ext cx="8072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вышивки темари можно использовать различные нитки, но лучше всего подходит  «ирис».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00034" y="428604"/>
            <a:ext cx="8229600" cy="4525963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Темари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это необычное слово широко известно во всем мире любителям рукоделия. Так называются традиционные японские вышитые шары, которые когда-то служили детской игрушкой, а теперь стали формой прикладного искусства, которое имеет множество поклонников не только в Японии, но и во всем мире. 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 descr="Звезды"/>
          <p:cNvSpPr>
            <a:spLocks noChangeArrowheads="1"/>
          </p:cNvSpPr>
          <p:nvPr/>
        </p:nvSpPr>
        <p:spPr bwMode="auto">
          <a:xfrm>
            <a:off x="1500166" y="4357694"/>
            <a:ext cx="2100252" cy="200024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 descr="http://f3.ifotki.info/org/d257bf73e0db845c05bdcfedbb708fa85abd8d391475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357694"/>
            <a:ext cx="2606538" cy="202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делать темари. Шаг 3. Украшение шара, способы отделки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506256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29323" y="642918"/>
            <a:ext cx="2857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Начинаем работу  у  пересечения линий разметки, прячем узелок внутри. Игла вставляется под нитку справа налево, затем поворачиваем работу против часовой стрелки, а значит игла переходит по часовой стрелке под соседнюю нить разметки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 узоров для вышивки шариков темари. Узор 7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14422"/>
            <a:ext cx="5405463" cy="472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.files.7ja.ru/7ya-photo-pw/2006/9/6/tn115752344735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714356"/>
            <a:ext cx="564360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71802" y="5715016"/>
            <a:ext cx="3381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Первый ряд готов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.files.7ja.ru/7ya-photo-pw/2006/9/6/tn1157523423016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000108"/>
            <a:ext cx="549116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535782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Далее по такой же схеме можно сделать еще несколько рядов и сменить цвет нитки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.files.7ja.ru/7ya-photo-pw/2006/9/6/tn115752340903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85860"/>
            <a:ext cx="5481638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.files.7ja.ru/7ya-photo-pw/2006/9/6/tn1157523382734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357298"/>
            <a:ext cx="5405438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.files.7ja.ru/7ya-photo-pw/2006/9/6/tn1157523368047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428736"/>
            <a:ext cx="5357813" cy="43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 узоров для вышивки шариков темари. Узор 1.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85728"/>
            <a:ext cx="499588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mpson.ru/pics/temari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1" cy="306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nusya.ru/images/stories/temari/il_fullxfull1010275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857232"/>
            <a:ext cx="67151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836613"/>
            <a:ext cx="8229600" cy="5761037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Когда-то давно это искусство было известно только в Китае, откуда и попало в Японию, а теперь от темари без ума весь мир: существует множество различных кружков и секций, где рукодельницы обмениваются схемами и секретами мастерства. И вот с недавних пор искусство темари пришло и в Россию. </a:t>
            </a: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Темари – традиционная игрушка с солидным стажем, которую делали своим детям мамы в Китае и Японии. Раньше для основы темари использовались старые шёлковые кимоно, которые разрезались на полосы и сворачивались в клубочек. Первоначально в Японию из Китая пришла игра в ножной мяч – «кемари» и в неё играли только знатные люди. Мячи были сделаны из кожи и не отличались богатым убранством. Впоследствии игра стала достоянием широких масс, в частности, известно, что подобные используемым в кемари шарики «участвовали» в уличных представлениях (XIII-XVI вв.).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Из истории Темари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Hard\Мои документы\Мамино\шарики темари\P1010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00174"/>
            <a:ext cx="4643470" cy="34827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Шаг 1. Изготовление шарика – основы.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к сделать темари. Шаг 1. Изготовление шарика - основы. 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00042"/>
            <a:ext cx="5072098" cy="376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00100" y="4857760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полиэтиленовый пакет вкладываем всякие обрезки тканей или  плотный комок  синтепона.  Оптимальный размер шарика обычно с теннисный мячик, но можно варьировать в ту или иную сторону  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делать темари. Шаг 1. Изготовление шарика - основы. 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785794"/>
            <a:ext cx="5515002" cy="419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5214950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Обкручивают нитками как можно плотнее, каждый раз поворачивая работу, чтобы образовывался шарик.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делать темари. Шаг 1. Изготовление шарика - основы. 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500174"/>
            <a:ext cx="5395939" cy="395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делать темари. Шаг 1. Изготовление шарика - основы. 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928670"/>
            <a:ext cx="6224588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делать темари. Шаг 1. Изготовление шарика - основы. 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928670"/>
            <a:ext cx="6119842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109</TotalTime>
  <Words>469</Words>
  <Application>Microsoft Office PowerPoint</Application>
  <PresentationFormat>Экран (4:3)</PresentationFormat>
  <Paragraphs>21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Метро</vt:lpstr>
      <vt:lpstr>Шарики-темари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Шарики-темари</dc:title>
  <dc:creator>Мартин</dc:creator>
  <cp:lastModifiedBy>Your User Name</cp:lastModifiedBy>
  <cp:revision>14</cp:revision>
  <dcterms:created xsi:type="dcterms:W3CDTF">2011-02-04T14:56:42Z</dcterms:created>
  <dcterms:modified xsi:type="dcterms:W3CDTF">2011-09-24T15:43:32Z</dcterms:modified>
</cp:coreProperties>
</file>