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5" r:id="rId3"/>
    <p:sldId id="271" r:id="rId4"/>
    <p:sldId id="274" r:id="rId5"/>
    <p:sldId id="262" r:id="rId6"/>
    <p:sldId id="264" r:id="rId7"/>
    <p:sldId id="263" r:id="rId8"/>
    <p:sldId id="276" r:id="rId9"/>
    <p:sldId id="270" r:id="rId10"/>
    <p:sldId id="268" r:id="rId11"/>
    <p:sldId id="269" r:id="rId12"/>
    <p:sldId id="265" r:id="rId13"/>
    <p:sldId id="266" r:id="rId14"/>
    <p:sldId id="277" r:id="rId15"/>
    <p:sldId id="281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93"/>
    <a:srgbClr val="CCFF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FFB91-CA7E-4E05-AC3B-ED347FCEA881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98BB3-10B6-4C56-94B5-92E9CB41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Девочк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857232"/>
            <a:ext cx="2220912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7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643578"/>
            <a:ext cx="144145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00364" y="2357430"/>
            <a:ext cx="3000396" cy="350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3214686"/>
            <a:ext cx="714380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3214686"/>
            <a:ext cx="642942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Ю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3214686"/>
            <a:ext cx="642942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3214686"/>
            <a:ext cx="714380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56152E-6 L -0.20399 0.1001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56152E-6 L 0.08577 0.1001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56152E-6 L 0.08247 0.100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56152E-6 L 0.08298 0.1001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926" y="1714488"/>
            <a:ext cx="2643206" cy="40719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2786050" y="1571612"/>
            <a:ext cx="214314" cy="24288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786050" y="5643578"/>
            <a:ext cx="214314" cy="24288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572132" y="1571612"/>
            <a:ext cx="214314" cy="24288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5500694" y="5715016"/>
            <a:ext cx="214314" cy="24288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3546717" y="3739903"/>
            <a:ext cx="4050831" cy="1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903511" y="3739903"/>
            <a:ext cx="4050831" cy="1"/>
          </a:xfrm>
          <a:prstGeom prst="line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928926" y="5786454"/>
            <a:ext cx="2571768" cy="1588"/>
          </a:xfrm>
          <a:prstGeom prst="line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2071670" y="1714488"/>
            <a:ext cx="357190" cy="40005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Боковой срез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 rot="5400000">
            <a:off x="4071934" y="5072074"/>
            <a:ext cx="357190" cy="26432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Нижний срез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2" name="Рисунок 11" descr="TIGER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0"/>
            <a:ext cx="109717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Скругленный прямоугольник 78"/>
          <p:cNvSpPr/>
          <p:nvPr/>
        </p:nvSpPr>
        <p:spPr>
          <a:xfrm>
            <a:off x="3357554" y="2428868"/>
            <a:ext cx="1785950" cy="1571636"/>
          </a:xfrm>
          <a:prstGeom prst="roundRect">
            <a:avLst/>
          </a:prstGeom>
          <a:solidFill>
            <a:schemeClr val="accent4">
              <a:lumMod val="75000"/>
              <a:alpha val="66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основная деталь сумки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25" grpId="0" animBg="1"/>
      <p:bldP spid="61" grpId="0" animBg="1"/>
      <p:bldP spid="65" grpId="0" animBg="1"/>
      <p:bldP spid="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71868" y="1357298"/>
            <a:ext cx="1357322" cy="40005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0800000">
            <a:off x="3571868" y="5357826"/>
            <a:ext cx="1357322" cy="785818"/>
          </a:xfrm>
          <a:prstGeom prst="triangle">
            <a:avLst/>
          </a:prstGeom>
          <a:solidFill>
            <a:srgbClr val="FFFF00"/>
          </a:solidFill>
          <a:ln w="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>
            <a:off x="1822431" y="3749677"/>
            <a:ext cx="4786346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4"/>
            <a:endCxn id="11" idx="0"/>
          </p:cNvCxnSpPr>
          <p:nvPr/>
        </p:nvCxnSpPr>
        <p:spPr>
          <a:xfrm rot="16200000" flipH="1">
            <a:off x="3518289" y="5411405"/>
            <a:ext cx="785818" cy="6786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1" idx="0"/>
          </p:cNvCxnSpPr>
          <p:nvPr/>
        </p:nvCxnSpPr>
        <p:spPr>
          <a:xfrm rot="5400000">
            <a:off x="4196952" y="5411405"/>
            <a:ext cx="785817" cy="6786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Стрелка вправо 68"/>
          <p:cNvSpPr/>
          <p:nvPr/>
        </p:nvSpPr>
        <p:spPr>
          <a:xfrm>
            <a:off x="3214678" y="3286124"/>
            <a:ext cx="1000132" cy="2857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2857488" y="1643050"/>
            <a:ext cx="357190" cy="40719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Боковой срез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pic>
        <p:nvPicPr>
          <p:cNvPr id="72" name="Рисунок 11" descr="TIGER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0"/>
            <a:ext cx="109717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Блок-схема: узел 73"/>
          <p:cNvSpPr/>
          <p:nvPr/>
        </p:nvSpPr>
        <p:spPr>
          <a:xfrm>
            <a:off x="4143372" y="6072206"/>
            <a:ext cx="214314" cy="24288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500430" y="928670"/>
            <a:ext cx="142876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000364" y="214290"/>
            <a:ext cx="2643206" cy="64294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ширина сумки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69" grpId="0" animBg="1"/>
      <p:bldP spid="70" grpId="0" animBg="1"/>
      <p:bldP spid="74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714348" y="142852"/>
            <a:ext cx="5357850" cy="3571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Практическая работа №2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2357430"/>
            <a:ext cx="5143536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Рисунок 7" descr="Девочк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857232"/>
            <a:ext cx="2220912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7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643578"/>
            <a:ext cx="144145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28596" y="0"/>
            <a:ext cx="8358246" cy="10715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Застрачивание углов основной детали и утюжка готового изделия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8794" y="2357430"/>
            <a:ext cx="5143536" cy="3429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Инструменты , приспособления и принадлежности:  </a:t>
            </a:r>
            <a:r>
              <a:rPr lang="ru-RU" sz="2400" dirty="0" smtClean="0">
                <a:solidFill>
                  <a:schemeClr val="tx1"/>
                </a:solidFill>
              </a:rPr>
              <a:t>игла, ножницы, напёрсток, булавки, линейка, карандаш, швейная машина, утюг.</a:t>
            </a:r>
          </a:p>
          <a:p>
            <a:r>
              <a:rPr lang="ru-RU" sz="2400" b="1" dirty="0" smtClean="0"/>
              <a:t>Материалы для работы:</a:t>
            </a:r>
            <a:r>
              <a:rPr lang="ru-RU" sz="2400" dirty="0" smtClean="0"/>
              <a:t>  </a:t>
            </a:r>
            <a:r>
              <a:rPr lang="ru-RU" sz="2400" dirty="0" smtClean="0">
                <a:solidFill>
                  <a:schemeClr val="tx1"/>
                </a:solidFill>
              </a:rPr>
              <a:t>основная деталь сумки, швейные нитки.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15" grpId="0" animBg="1"/>
      <p:bldP spid="15" grpId="1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Ход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071546"/>
            <a:ext cx="8143932" cy="12144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1. Вывернуть сумку на изнаночную сторону.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500306"/>
            <a:ext cx="8143932" cy="1428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2. Наметить линии на расстоянии 2 см 5 мм от углов для образования дна и боковых стенок. Сметать по намеченным линиям.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786454"/>
            <a:ext cx="8143932" cy="7143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4.  Отутюжить готовое изделие.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143380"/>
            <a:ext cx="8143932" cy="1428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3.  Стачать углы двойной  машинной строчкой. Удалить нитки строчек временного назначения. Закрепить углы в боковом шве.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Самоанализ выполненной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500" b="1" dirty="0" smtClean="0"/>
              <a:t>План анализа</a:t>
            </a:r>
          </a:p>
          <a:p>
            <a:pPr marL="514350" lvl="0" indent="-514350">
              <a:buNone/>
            </a:pPr>
            <a:r>
              <a:rPr lang="ru-RU" dirty="0" smtClean="0"/>
              <a:t>1</a:t>
            </a:r>
            <a:r>
              <a:rPr lang="ru-RU" sz="3800" b="1" dirty="0" smtClean="0"/>
              <a:t>.  Какую работу выполняла?</a:t>
            </a:r>
          </a:p>
          <a:p>
            <a:pPr marL="514350" indent="-514350">
              <a:buNone/>
            </a:pPr>
            <a:r>
              <a:rPr lang="ru-RU" sz="3800" b="1" dirty="0" smtClean="0"/>
              <a:t> </a:t>
            </a:r>
          </a:p>
          <a:p>
            <a:pPr marL="514350" lvl="0" indent="-514350">
              <a:buNone/>
            </a:pPr>
            <a:r>
              <a:rPr lang="ru-RU" sz="3800" b="1" dirty="0" smtClean="0"/>
              <a:t>2.  Какие швы применяла?</a:t>
            </a:r>
          </a:p>
          <a:p>
            <a:pPr marL="514350" indent="-514350">
              <a:buNone/>
            </a:pPr>
            <a:r>
              <a:rPr lang="ru-RU" sz="3800" b="1" dirty="0" smtClean="0"/>
              <a:t> </a:t>
            </a:r>
          </a:p>
          <a:p>
            <a:pPr marL="514350" lvl="0" indent="-514350">
              <a:buNone/>
            </a:pPr>
            <a:r>
              <a:rPr lang="ru-RU" sz="3800" b="1" dirty="0" smtClean="0"/>
              <a:t>3.  Допустила ли ошибки при выполнении работы?</a:t>
            </a:r>
          </a:p>
          <a:p>
            <a:pPr marL="514350" indent="-514350">
              <a:buNone/>
            </a:pPr>
            <a:r>
              <a:rPr lang="ru-RU" sz="3800" b="1" dirty="0" smtClean="0"/>
              <a:t> </a:t>
            </a:r>
          </a:p>
          <a:p>
            <a:pPr marL="514350" lvl="0" indent="-514350">
              <a:buNone/>
            </a:pPr>
            <a:r>
              <a:rPr lang="ru-RU" sz="3800" b="1" dirty="0" smtClean="0"/>
              <a:t>4.  Если да, то как их исправила?</a:t>
            </a:r>
          </a:p>
          <a:p>
            <a:pPr marL="514350" indent="-514350">
              <a:buNone/>
            </a:pPr>
            <a:r>
              <a:rPr lang="ru-RU" sz="3800" b="1" dirty="0" smtClean="0"/>
              <a:t> </a:t>
            </a:r>
          </a:p>
          <a:p>
            <a:pPr marL="514350" lvl="0" indent="-514350">
              <a:buNone/>
            </a:pPr>
            <a:r>
              <a:rPr lang="ru-RU" sz="3800" b="1" dirty="0" smtClean="0"/>
              <a:t>5.  Довольна ли своей работой?</a:t>
            </a:r>
          </a:p>
          <a:p>
            <a:pPr marL="514350" indent="-514350">
              <a:buNone/>
            </a:pPr>
            <a:r>
              <a:rPr lang="ru-RU" sz="3800" b="1" dirty="0" smtClean="0"/>
              <a:t> </a:t>
            </a:r>
          </a:p>
          <a:p>
            <a:pPr marL="514350" lvl="0" indent="-514350">
              <a:buNone/>
            </a:pPr>
            <a:r>
              <a:rPr lang="ru-RU" sz="3800" b="1" dirty="0" smtClean="0"/>
              <a:t>6.   Можно ли сделать лучше?</a:t>
            </a:r>
          </a:p>
          <a:p>
            <a:pPr marL="514350" indent="-514350">
              <a:buNone/>
            </a:pPr>
            <a:r>
              <a:rPr lang="ru-RU" sz="3800" b="1" dirty="0" smtClean="0"/>
              <a:t> </a:t>
            </a:r>
          </a:p>
          <a:p>
            <a:pPr marL="514350" lvl="0" indent="-514350">
              <a:buNone/>
            </a:pPr>
            <a:r>
              <a:rPr lang="ru-RU" sz="3800" b="1" dirty="0" smtClean="0"/>
              <a:t>7.   Какую бы оценку себе поставила?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отличия</a:t>
            </a:r>
            <a:endParaRPr lang="ru-RU" dirty="0"/>
          </a:p>
        </p:txBody>
      </p:sp>
      <p:pic>
        <p:nvPicPr>
          <p:cNvPr id="1026" name="Picture 2" descr="D:\MyDoc\Desktop\Рисунок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4357718" cy="4071966"/>
          </a:xfrm>
          <a:prstGeom prst="rect">
            <a:avLst/>
          </a:prstGeom>
          <a:noFill/>
        </p:spPr>
      </p:pic>
      <p:pic>
        <p:nvPicPr>
          <p:cNvPr id="1027" name="Picture 3" descr="D:\MyDoc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428736"/>
            <a:ext cx="4210052" cy="41195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Девочк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857232"/>
            <a:ext cx="2220912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7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643578"/>
            <a:ext cx="144145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643174" y="2357430"/>
            <a:ext cx="4071966" cy="3500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Спасибо </a:t>
            </a:r>
          </a:p>
          <a:p>
            <a:pPr algn="ctr"/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 урок!</a:t>
            </a:r>
            <a:endParaRPr lang="ru-RU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 работы по пошиву сумки хозяйственной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643050"/>
            <a:ext cx="7786742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Обработать ручки.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643314"/>
            <a:ext cx="7786742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Обработать боковые срезы основной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детали.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714884"/>
            <a:ext cx="7786742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Застрочить углы основной детали.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572140"/>
            <a:ext cx="7786742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Отутюжить готовое изделие.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500306"/>
            <a:ext cx="7786742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Обработать верхний срез основной детали.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571480"/>
            <a:ext cx="3342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ема урока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36"/>
            <a:ext cx="908695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Застрачивание углов основной</a:t>
            </a:r>
          </a:p>
          <a:p>
            <a:pPr algn="ctr"/>
            <a:r>
              <a:rPr lang="ru-RU" sz="4800" b="1" cap="none" spc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детали сумки и утюжка готово-</a:t>
            </a:r>
          </a:p>
          <a:p>
            <a:r>
              <a:rPr lang="ru-RU" sz="4800" b="1" cap="none" spc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го изделия.</a:t>
            </a:r>
            <a:endParaRPr lang="ru-RU" sz="4800" b="1" cap="none" spc="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571480"/>
            <a:ext cx="3295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ель урока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1" y="1428736"/>
            <a:ext cx="807249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закрепить знания по пошиву хозяйственной сумки;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совершенствовать умения и навыки по выполнению ручных и машинных швейных работ в процессе пошива сумки;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совершенствовать ориентировочные и планирующие действия учащихся в процессе подготовки и выполнения практической работы;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755576" y="332656"/>
            <a:ext cx="5357850" cy="3571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Практическая работа №1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2357430"/>
            <a:ext cx="5143536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Рисунок 7" descr="Девочк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714356"/>
            <a:ext cx="2220912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7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643578"/>
            <a:ext cx="144145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39552" y="260648"/>
            <a:ext cx="8072494" cy="4286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Выполнение двойной машинной строчкой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00166" y="2214554"/>
            <a:ext cx="6286544" cy="3571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Инструменты , приспособления и принадлежности:  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игла, ножницы, напёрсток, булавки, линейка, карандаш, швейная машина, утюг.</a:t>
            </a:r>
          </a:p>
          <a:p>
            <a:r>
              <a:rPr lang="ru-RU" sz="2400" b="1" dirty="0" smtClean="0"/>
              <a:t>Материалы для работы:</a:t>
            </a:r>
            <a:r>
              <a:rPr lang="ru-RU" sz="2400" dirty="0" smtClean="0"/>
              <a:t>  </a:t>
            </a:r>
            <a:r>
              <a:rPr lang="ru-RU" sz="2400" dirty="0" smtClean="0">
                <a:solidFill>
                  <a:schemeClr val="tx1"/>
                </a:solidFill>
              </a:rPr>
              <a:t>крой образцов (две детали), швейные нитки.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Школьные принадлежности:  </a:t>
            </a:r>
            <a:r>
              <a:rPr lang="ru-RU" sz="2400" dirty="0" smtClean="0">
                <a:solidFill>
                  <a:schemeClr val="tx1"/>
                </a:solidFill>
              </a:rPr>
              <a:t>альбом, линейка, ручка, простой карандаш.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15" grpId="0" animBg="1"/>
      <p:bldP spid="15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Ход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071546"/>
            <a:ext cx="8143932" cy="12144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1. Сложить детали кроя изнаночными сторонами внутрь, уравнять срезы, сколоть булавками, сметать на расстоянии 2см от среза.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500306"/>
            <a:ext cx="8143932" cy="1428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2. Стачать  детали, выполнив первую строчку на рас-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стоянии 2 см от среза, закрепить начало и конец строчки. Удалить строчку временного назначения.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786454"/>
            <a:ext cx="8143932" cy="7143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4. Оформить образец в альбом.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143380"/>
            <a:ext cx="8143932" cy="1428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3. Выполнить вторую строчку на расстоянии 1-2 мм от первой строчки, используя в качестве ориентира край внутренней выемки прижимной лапки.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071670" y="857232"/>
            <a:ext cx="5214974" cy="47149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285860"/>
            <a:ext cx="5143536" cy="464347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7465239" y="4250537"/>
            <a:ext cx="142876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2400" dirty="0" smtClean="0"/>
              <a:t>  </a:t>
            </a:r>
            <a:r>
              <a:rPr lang="ru-RU" sz="2000" b="1" dirty="0" smtClean="0">
                <a:solidFill>
                  <a:schemeClr val="tx1"/>
                </a:solidFill>
              </a:rPr>
              <a:t>1-2 мм</a:t>
            </a:r>
            <a:r>
              <a:rPr lang="ru-RU" sz="2000" b="1" dirty="0" smtClean="0"/>
              <a:t> </a:t>
            </a:r>
            <a:r>
              <a:rPr lang="ru-RU" sz="2000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7501355" y="4571611"/>
            <a:ext cx="28495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714480" y="4429132"/>
            <a:ext cx="5429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</a:rPr>
              <a:t>-----------------------------------------------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000892" y="4429132"/>
            <a:ext cx="642942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000892" y="4714884"/>
            <a:ext cx="642942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643042" y="4143380"/>
            <a:ext cx="571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</a:rPr>
              <a:t>-----------------------------------------------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14348" y="285728"/>
            <a:ext cx="5357850" cy="4286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Практическая работа №1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3071802" y="2786058"/>
            <a:ext cx="2500330" cy="1588"/>
          </a:xfrm>
          <a:prstGeom prst="straightConnector1">
            <a:avLst/>
          </a:prstGeom>
          <a:ln w="38100" cap="rnd">
            <a:solidFill>
              <a:schemeClr val="tx1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 contourW="12700">
            <a:contourClr>
              <a:srgbClr val="C0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643174" y="2071678"/>
            <a:ext cx="3429024" cy="57150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направление долевой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6" grpId="0" animBg="1"/>
      <p:bldP spid="9" grpId="0"/>
      <p:bldP spid="18" grpId="0"/>
      <p:bldP spid="2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s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985874"/>
            <a:ext cx="1600205" cy="171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9759 L 0 -0.4306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43062 L 0.40156 -0.4410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156 -0.44102 L 0.40156 0.2407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156 0.24075 L -0.38594 0.2513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94 0.25139 L -0.38594 -0.44102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892 -0.0976 L 0.00295 -0.44357 L 0.42518 -0.0976 L 0.00295 0.24861 L -0.41892 -0.0976 Z " pathEditMode="relative" rAng="0" ptsTypes="FFFFF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34 -0.05689 C -0.27448 -0.31291 -0.1434 -0.48196 0.0125 -0.497 C 0.16806 -0.51226 0.3165 -0.37072 0.42396 -0.13275 C 0.34375 0.12349 0.21233 0.29255 0.0566 0.30758 C -0.09861 0.32285 -0.24739 0.18108 -0.35434 -0.05689 Z " pathEditMode="relative" rAng="-249667" ptsTypes="fffff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3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607 -0.3439 C -0.42691 -0.23682 -0.35694 -0.12466 -0.25243 -0.08858 C -0.14427 -0.05111 -0.04218 -0.10361 -0.02135 -0.21069 C -0.00052 -0.318 0.10157 -0.37026 0.20972 -0.3328 C 0.31424 -0.29672 0.38455 -0.18479 0.36354 -0.07748 " pathEditMode="relative" rAng="874819" ptsTypes="fffff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142984"/>
            <a:ext cx="2714644" cy="42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плоская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1214422"/>
            <a:ext cx="2714644" cy="42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объёмная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857364"/>
            <a:ext cx="4000528" cy="150019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Плоский - ровный, с прямой и гладкой поверхностью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1857364"/>
            <a:ext cx="4000528" cy="150019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Объём – величина чего-нибудь в длину и ширину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5857884" y="4143380"/>
            <a:ext cx="1214446" cy="178595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71670" y="4214818"/>
            <a:ext cx="928694" cy="15716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9" grpId="0" animBg="1"/>
      <p:bldP spid="11" grpId="0" animBg="1"/>
      <p:bldP spid="12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</TotalTime>
  <Words>407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План работы по пошиву сумки хозяйственной</vt:lpstr>
      <vt:lpstr>Слайд 3</vt:lpstr>
      <vt:lpstr>Слайд 4</vt:lpstr>
      <vt:lpstr>Слайд 5</vt:lpstr>
      <vt:lpstr>Ход работы: </vt:lpstr>
      <vt:lpstr>Слайд 7</vt:lpstr>
      <vt:lpstr>Слайд 8</vt:lpstr>
      <vt:lpstr>Форма </vt:lpstr>
      <vt:lpstr>Слайд 10</vt:lpstr>
      <vt:lpstr>Слайд 11</vt:lpstr>
      <vt:lpstr>Слайд 12</vt:lpstr>
      <vt:lpstr>Ход работы: </vt:lpstr>
      <vt:lpstr>Самоанализ выполненной работы</vt:lpstr>
      <vt:lpstr>Найди отличия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UserWin7</dc:creator>
  <cp:lastModifiedBy>UserWin7</cp:lastModifiedBy>
  <cp:revision>149</cp:revision>
  <dcterms:created xsi:type="dcterms:W3CDTF">2011-03-13T11:04:23Z</dcterms:created>
  <dcterms:modified xsi:type="dcterms:W3CDTF">2011-09-19T15:18:19Z</dcterms:modified>
</cp:coreProperties>
</file>