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Default Extension="gif" ContentType="image/gif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57" r:id="rId3"/>
    <p:sldId id="281" r:id="rId4"/>
    <p:sldId id="282" r:id="rId5"/>
    <p:sldId id="268" r:id="rId6"/>
    <p:sldId id="278" r:id="rId7"/>
    <p:sldId id="267" r:id="rId8"/>
    <p:sldId id="266" r:id="rId9"/>
    <p:sldId id="265" r:id="rId10"/>
    <p:sldId id="280" r:id="rId11"/>
    <p:sldId id="264" r:id="rId12"/>
    <p:sldId id="263" r:id="rId13"/>
    <p:sldId id="279" r:id="rId14"/>
    <p:sldId id="262" r:id="rId15"/>
    <p:sldId id="261" r:id="rId16"/>
    <p:sldId id="270" r:id="rId17"/>
    <p:sldId id="260" r:id="rId18"/>
    <p:sldId id="259" r:id="rId19"/>
    <p:sldId id="258" r:id="rId20"/>
    <p:sldId id="271" r:id="rId21"/>
    <p:sldId id="273" r:id="rId22"/>
    <p:sldId id="276" r:id="rId23"/>
    <p:sldId id="272" r:id="rId24"/>
    <p:sldId id="275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2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870ACE-E733-4DBD-BDCE-0DDEFDD2AC66}" type="datetimeFigureOut">
              <a:rPr lang="ru-RU" smtClean="0"/>
              <a:pPr/>
              <a:t>24.08.2009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20600C-9EBA-44A1-A295-6297F709027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0600C-9EBA-44A1-A295-6297F7090271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0600C-9EBA-44A1-A295-6297F7090271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0600C-9EBA-44A1-A295-6297F7090271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0600C-9EBA-44A1-A295-6297F7090271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572CA9-71E2-483B-B26A-E6841B73F8F8}" type="slidenum">
              <a:rPr lang="ru-RU"/>
              <a:pPr/>
              <a:t>13</a:t>
            </a:fld>
            <a:endParaRPr lang="ru-RU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lIns="92075" tIns="46038" rIns="92075" bIns="46038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0600C-9EBA-44A1-A295-6297F7090271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0600C-9EBA-44A1-A295-6297F7090271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0600C-9EBA-44A1-A295-6297F7090271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0600C-9EBA-44A1-A295-6297F7090271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0600C-9EBA-44A1-A295-6297F7090271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0600C-9EBA-44A1-A295-6297F7090271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0600C-9EBA-44A1-A295-6297F7090271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0600C-9EBA-44A1-A295-6297F7090271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0600C-9EBA-44A1-A295-6297F7090271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0600C-9EBA-44A1-A295-6297F7090271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0600C-9EBA-44A1-A295-6297F7090271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0600C-9EBA-44A1-A295-6297F7090271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0600C-9EBA-44A1-A295-6297F7090271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0600C-9EBA-44A1-A295-6297F7090271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0600C-9EBA-44A1-A295-6297F7090271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0600C-9EBA-44A1-A295-6297F7090271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0600C-9EBA-44A1-A295-6297F7090271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0600C-9EBA-44A1-A295-6297F7090271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20600C-9EBA-44A1-A295-6297F7090271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53FBC-325D-4429-9D57-0D0A0E913F9F}" type="datetimeFigureOut">
              <a:rPr lang="ru-RU" smtClean="0"/>
              <a:pPr/>
              <a:t>24.08.2009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983F02-81FD-4ACE-975B-E10163DFD1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53FBC-325D-4429-9D57-0D0A0E913F9F}" type="datetimeFigureOut">
              <a:rPr lang="ru-RU" smtClean="0"/>
              <a:pPr/>
              <a:t>24.08.2009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83F02-81FD-4ACE-975B-E10163DFD1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53FBC-325D-4429-9D57-0D0A0E913F9F}" type="datetimeFigureOut">
              <a:rPr lang="ru-RU" smtClean="0"/>
              <a:pPr/>
              <a:t>24.08.2009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83F02-81FD-4ACE-975B-E10163DFD1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83F97ED-63EA-4BD2-8E2B-547208C353B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2053FBC-325D-4429-9D57-0D0A0E913F9F}" type="datetimeFigureOut">
              <a:rPr lang="ru-RU" smtClean="0"/>
              <a:pPr/>
              <a:t>24.08.2009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D6983F02-81FD-4ACE-975B-E10163DFD1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53FBC-325D-4429-9D57-0D0A0E913F9F}" type="datetimeFigureOut">
              <a:rPr lang="ru-RU" smtClean="0"/>
              <a:pPr/>
              <a:t>24.08.2009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83F02-81FD-4ACE-975B-E10163DFD1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53FBC-325D-4429-9D57-0D0A0E913F9F}" type="datetimeFigureOut">
              <a:rPr lang="ru-RU" smtClean="0"/>
              <a:pPr/>
              <a:t>24.08.2009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83F02-81FD-4ACE-975B-E10163DFD1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83F02-81FD-4ACE-975B-E10163DFD1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53FBC-325D-4429-9D57-0D0A0E913F9F}" type="datetimeFigureOut">
              <a:rPr lang="ru-RU" smtClean="0"/>
              <a:pPr/>
              <a:t>24.08.2009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53FBC-325D-4429-9D57-0D0A0E913F9F}" type="datetimeFigureOut">
              <a:rPr lang="ru-RU" smtClean="0"/>
              <a:pPr/>
              <a:t>24.08.2009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83F02-81FD-4ACE-975B-E10163DFD1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53FBC-325D-4429-9D57-0D0A0E913F9F}" type="datetimeFigureOut">
              <a:rPr lang="ru-RU" smtClean="0"/>
              <a:pPr/>
              <a:t>24.08.2009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83F02-81FD-4ACE-975B-E10163DFD1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2053FBC-325D-4429-9D57-0D0A0E913F9F}" type="datetimeFigureOut">
              <a:rPr lang="ru-RU" smtClean="0"/>
              <a:pPr/>
              <a:t>24.08.2009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6983F02-81FD-4ACE-975B-E10163DFD1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53FBC-325D-4429-9D57-0D0A0E913F9F}" type="datetimeFigureOut">
              <a:rPr lang="ru-RU" smtClean="0"/>
              <a:pPr/>
              <a:t>24.08.2009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983F02-81FD-4ACE-975B-E10163DFD1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2053FBC-325D-4429-9D57-0D0A0E913F9F}" type="datetimeFigureOut">
              <a:rPr lang="ru-RU" smtClean="0"/>
              <a:pPr/>
              <a:t>24.08.2009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D6983F02-81FD-4ACE-975B-E10163DFD1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7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3394"/>
          </a:xfrm>
        </p:spPr>
        <p:txBody>
          <a:bodyPr anchor="ctr"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Могущество Древнего Египта</a:t>
            </a:r>
            <a:endParaRPr lang="ru-RU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214282" y="6500834"/>
            <a:ext cx="842968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Чупров Л.А. МОУ СШ№3 с. Камень-Рыболов Ханкайского района Приморского края</a:t>
            </a:r>
            <a:endParaRPr lang="ru-RU" sz="1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8597" y="1500174"/>
            <a:ext cx="842968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3200" b="1" dirty="0" smtClean="0">
                <a:solidFill>
                  <a:schemeClr val="bg1"/>
                </a:solidFill>
              </a:rPr>
              <a:t>Армия фараона</a:t>
            </a:r>
            <a:endParaRPr lang="en-US" sz="3200" b="1" dirty="0" smtClean="0">
              <a:solidFill>
                <a:schemeClr val="bg1"/>
              </a:solidFill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3200" b="1" dirty="0" smtClean="0">
                <a:solidFill>
                  <a:schemeClr val="bg1"/>
                </a:solidFill>
              </a:rPr>
              <a:t>Войны и завоевания</a:t>
            </a:r>
            <a:r>
              <a:rPr lang="ru-RU" sz="3200" dirty="0" smtClean="0">
                <a:solidFill>
                  <a:schemeClr val="bg1"/>
                </a:solidFill>
              </a:rPr>
              <a:t>.</a:t>
            </a:r>
            <a:r>
              <a:rPr lang="ru-RU" sz="3200" b="1" dirty="0" smtClean="0">
                <a:solidFill>
                  <a:schemeClr val="bg1"/>
                </a:solidFill>
              </a:rPr>
              <a:t> </a:t>
            </a:r>
            <a:endParaRPr lang="en-US" sz="3200" b="1" dirty="0" smtClean="0">
              <a:solidFill>
                <a:schemeClr val="bg1"/>
              </a:solidFill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sz="3200" b="1" dirty="0" smtClean="0">
                <a:solidFill>
                  <a:schemeClr val="bg1"/>
                </a:solidFill>
              </a:rPr>
              <a:t>Слава, запечатленная в иероглифах</a:t>
            </a:r>
            <a:r>
              <a:rPr lang="ru-RU" sz="3200" dirty="0" smtClean="0">
                <a:solidFill>
                  <a:schemeClr val="bg1"/>
                </a:solidFill>
              </a:rPr>
              <a:t>.</a:t>
            </a:r>
            <a:endParaRPr lang="en-US" sz="3200" dirty="0" smtClean="0">
              <a:solidFill>
                <a:schemeClr val="bg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85720" y="357166"/>
            <a:ext cx="5572164" cy="621510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олилиния 10"/>
          <p:cNvSpPr/>
          <p:nvPr/>
        </p:nvSpPr>
        <p:spPr>
          <a:xfrm>
            <a:off x="1142976" y="571480"/>
            <a:ext cx="4286280" cy="5643603"/>
          </a:xfrm>
          <a:custGeom>
            <a:avLst/>
            <a:gdLst>
              <a:gd name="connsiteX0" fmla="*/ 3589166 w 4561980"/>
              <a:gd name="connsiteY0" fmla="*/ 1981200 h 5832764"/>
              <a:gd name="connsiteX1" fmla="*/ 3533747 w 4561980"/>
              <a:gd name="connsiteY1" fmla="*/ 2064327 h 5832764"/>
              <a:gd name="connsiteX2" fmla="*/ 3436766 w 4561980"/>
              <a:gd name="connsiteY2" fmla="*/ 2147454 h 5832764"/>
              <a:gd name="connsiteX3" fmla="*/ 3381347 w 4561980"/>
              <a:gd name="connsiteY3" fmla="*/ 2216727 h 5832764"/>
              <a:gd name="connsiteX4" fmla="*/ 3353638 w 4561980"/>
              <a:gd name="connsiteY4" fmla="*/ 2258291 h 5832764"/>
              <a:gd name="connsiteX5" fmla="*/ 3270511 w 4561980"/>
              <a:gd name="connsiteY5" fmla="*/ 2299854 h 5832764"/>
              <a:gd name="connsiteX6" fmla="*/ 3242802 w 4561980"/>
              <a:gd name="connsiteY6" fmla="*/ 2327564 h 5832764"/>
              <a:gd name="connsiteX7" fmla="*/ 3159675 w 4561980"/>
              <a:gd name="connsiteY7" fmla="*/ 2382982 h 5832764"/>
              <a:gd name="connsiteX8" fmla="*/ 3048838 w 4561980"/>
              <a:gd name="connsiteY8" fmla="*/ 2479964 h 5832764"/>
              <a:gd name="connsiteX9" fmla="*/ 2993420 w 4561980"/>
              <a:gd name="connsiteY9" fmla="*/ 2563091 h 5832764"/>
              <a:gd name="connsiteX10" fmla="*/ 2979566 w 4561980"/>
              <a:gd name="connsiteY10" fmla="*/ 2632364 h 5832764"/>
              <a:gd name="connsiteX11" fmla="*/ 2965711 w 4561980"/>
              <a:gd name="connsiteY11" fmla="*/ 2673927 h 5832764"/>
              <a:gd name="connsiteX12" fmla="*/ 2951857 w 4561980"/>
              <a:gd name="connsiteY12" fmla="*/ 2854036 h 5832764"/>
              <a:gd name="connsiteX13" fmla="*/ 2924147 w 4561980"/>
              <a:gd name="connsiteY13" fmla="*/ 2881745 h 5832764"/>
              <a:gd name="connsiteX14" fmla="*/ 2868729 w 4561980"/>
              <a:gd name="connsiteY14" fmla="*/ 2923309 h 5832764"/>
              <a:gd name="connsiteX15" fmla="*/ 2813311 w 4561980"/>
              <a:gd name="connsiteY15" fmla="*/ 2937164 h 5832764"/>
              <a:gd name="connsiteX16" fmla="*/ 2771747 w 4561980"/>
              <a:gd name="connsiteY16" fmla="*/ 2909454 h 5832764"/>
              <a:gd name="connsiteX17" fmla="*/ 2702475 w 4561980"/>
              <a:gd name="connsiteY17" fmla="*/ 2895600 h 5832764"/>
              <a:gd name="connsiteX18" fmla="*/ 2660911 w 4561980"/>
              <a:gd name="connsiteY18" fmla="*/ 2812473 h 5832764"/>
              <a:gd name="connsiteX19" fmla="*/ 2577784 w 4561980"/>
              <a:gd name="connsiteY19" fmla="*/ 2673927 h 5832764"/>
              <a:gd name="connsiteX20" fmla="*/ 2536220 w 4561980"/>
              <a:gd name="connsiteY20" fmla="*/ 2632364 h 5832764"/>
              <a:gd name="connsiteX21" fmla="*/ 2522366 w 4561980"/>
              <a:gd name="connsiteY21" fmla="*/ 2590800 h 5832764"/>
              <a:gd name="connsiteX22" fmla="*/ 2425384 w 4561980"/>
              <a:gd name="connsiteY22" fmla="*/ 2535382 h 5832764"/>
              <a:gd name="connsiteX23" fmla="*/ 2342257 w 4561980"/>
              <a:gd name="connsiteY23" fmla="*/ 2479964 h 5832764"/>
              <a:gd name="connsiteX24" fmla="*/ 2328402 w 4561980"/>
              <a:gd name="connsiteY24" fmla="*/ 2438400 h 5832764"/>
              <a:gd name="connsiteX25" fmla="*/ 2286838 w 4561980"/>
              <a:gd name="connsiteY25" fmla="*/ 2382982 h 5832764"/>
              <a:gd name="connsiteX26" fmla="*/ 2217566 w 4561980"/>
              <a:gd name="connsiteY26" fmla="*/ 2299854 h 5832764"/>
              <a:gd name="connsiteX27" fmla="*/ 2203711 w 4561980"/>
              <a:gd name="connsiteY27" fmla="*/ 2258291 h 5832764"/>
              <a:gd name="connsiteX28" fmla="*/ 1843493 w 4561980"/>
              <a:gd name="connsiteY28" fmla="*/ 2230582 h 5832764"/>
              <a:gd name="connsiteX29" fmla="*/ 1885057 w 4561980"/>
              <a:gd name="connsiteY29" fmla="*/ 2286000 h 5832764"/>
              <a:gd name="connsiteX30" fmla="*/ 1940475 w 4561980"/>
              <a:gd name="connsiteY30" fmla="*/ 2327564 h 5832764"/>
              <a:gd name="connsiteX31" fmla="*/ 1954329 w 4561980"/>
              <a:gd name="connsiteY31" fmla="*/ 2369127 h 5832764"/>
              <a:gd name="connsiteX32" fmla="*/ 2079020 w 4561980"/>
              <a:gd name="connsiteY32" fmla="*/ 2479964 h 5832764"/>
              <a:gd name="connsiteX33" fmla="*/ 2134438 w 4561980"/>
              <a:gd name="connsiteY33" fmla="*/ 2535382 h 5832764"/>
              <a:gd name="connsiteX34" fmla="*/ 2162147 w 4561980"/>
              <a:gd name="connsiteY34" fmla="*/ 2576945 h 5832764"/>
              <a:gd name="connsiteX35" fmla="*/ 2203711 w 4561980"/>
              <a:gd name="connsiteY35" fmla="*/ 2604654 h 5832764"/>
              <a:gd name="connsiteX36" fmla="*/ 2286838 w 4561980"/>
              <a:gd name="connsiteY36" fmla="*/ 2701636 h 5832764"/>
              <a:gd name="connsiteX37" fmla="*/ 2383820 w 4561980"/>
              <a:gd name="connsiteY37" fmla="*/ 2840182 h 5832764"/>
              <a:gd name="connsiteX38" fmla="*/ 2411529 w 4561980"/>
              <a:gd name="connsiteY38" fmla="*/ 2881745 h 5832764"/>
              <a:gd name="connsiteX39" fmla="*/ 2453093 w 4561980"/>
              <a:gd name="connsiteY39" fmla="*/ 2923309 h 5832764"/>
              <a:gd name="connsiteX40" fmla="*/ 2494657 w 4561980"/>
              <a:gd name="connsiteY40" fmla="*/ 2978727 h 5832764"/>
              <a:gd name="connsiteX41" fmla="*/ 2536220 w 4561980"/>
              <a:gd name="connsiteY41" fmla="*/ 3020291 h 5832764"/>
              <a:gd name="connsiteX42" fmla="*/ 2605493 w 4561980"/>
              <a:gd name="connsiteY42" fmla="*/ 3103418 h 5832764"/>
              <a:gd name="connsiteX43" fmla="*/ 2674766 w 4561980"/>
              <a:gd name="connsiteY43" fmla="*/ 3200400 h 5832764"/>
              <a:gd name="connsiteX44" fmla="*/ 2757893 w 4561980"/>
              <a:gd name="connsiteY44" fmla="*/ 3269673 h 5832764"/>
              <a:gd name="connsiteX45" fmla="*/ 2799457 w 4561980"/>
              <a:gd name="connsiteY45" fmla="*/ 3283527 h 5832764"/>
              <a:gd name="connsiteX46" fmla="*/ 2896438 w 4561980"/>
              <a:gd name="connsiteY46" fmla="*/ 3366654 h 5832764"/>
              <a:gd name="connsiteX47" fmla="*/ 2924147 w 4561980"/>
              <a:gd name="connsiteY47" fmla="*/ 3394364 h 5832764"/>
              <a:gd name="connsiteX48" fmla="*/ 3048838 w 4561980"/>
              <a:gd name="connsiteY48" fmla="*/ 3491345 h 5832764"/>
              <a:gd name="connsiteX49" fmla="*/ 3104257 w 4561980"/>
              <a:gd name="connsiteY49" fmla="*/ 3574473 h 5832764"/>
              <a:gd name="connsiteX50" fmla="*/ 3187384 w 4561980"/>
              <a:gd name="connsiteY50" fmla="*/ 3671454 h 5832764"/>
              <a:gd name="connsiteX51" fmla="*/ 3256657 w 4561980"/>
              <a:gd name="connsiteY51" fmla="*/ 3768436 h 5832764"/>
              <a:gd name="connsiteX52" fmla="*/ 3270511 w 4561980"/>
              <a:gd name="connsiteY52" fmla="*/ 3810000 h 5832764"/>
              <a:gd name="connsiteX53" fmla="*/ 3312075 w 4561980"/>
              <a:gd name="connsiteY53" fmla="*/ 3851564 h 5832764"/>
              <a:gd name="connsiteX54" fmla="*/ 3409057 w 4561980"/>
              <a:gd name="connsiteY54" fmla="*/ 3934691 h 5832764"/>
              <a:gd name="connsiteX55" fmla="*/ 3450620 w 4561980"/>
              <a:gd name="connsiteY55" fmla="*/ 3990109 h 5832764"/>
              <a:gd name="connsiteX56" fmla="*/ 3533747 w 4561980"/>
              <a:gd name="connsiteY56" fmla="*/ 4059382 h 5832764"/>
              <a:gd name="connsiteX57" fmla="*/ 3478329 w 4561980"/>
              <a:gd name="connsiteY57" fmla="*/ 4142509 h 5832764"/>
              <a:gd name="connsiteX58" fmla="*/ 3422911 w 4561980"/>
              <a:gd name="connsiteY58" fmla="*/ 4184073 h 5832764"/>
              <a:gd name="connsiteX59" fmla="*/ 3381347 w 4561980"/>
              <a:gd name="connsiteY59" fmla="*/ 4225636 h 5832764"/>
              <a:gd name="connsiteX60" fmla="*/ 3242802 w 4561980"/>
              <a:gd name="connsiteY60" fmla="*/ 4308764 h 5832764"/>
              <a:gd name="connsiteX61" fmla="*/ 3145820 w 4561980"/>
              <a:gd name="connsiteY61" fmla="*/ 4364182 h 5832764"/>
              <a:gd name="connsiteX62" fmla="*/ 3076547 w 4561980"/>
              <a:gd name="connsiteY62" fmla="*/ 4378036 h 5832764"/>
              <a:gd name="connsiteX63" fmla="*/ 3021129 w 4561980"/>
              <a:gd name="connsiteY63" fmla="*/ 4405745 h 5832764"/>
              <a:gd name="connsiteX64" fmla="*/ 2979566 w 4561980"/>
              <a:gd name="connsiteY64" fmla="*/ 4433454 h 5832764"/>
              <a:gd name="connsiteX65" fmla="*/ 2827166 w 4561980"/>
              <a:gd name="connsiteY65" fmla="*/ 4461164 h 5832764"/>
              <a:gd name="connsiteX66" fmla="*/ 2730184 w 4561980"/>
              <a:gd name="connsiteY66" fmla="*/ 4502727 h 5832764"/>
              <a:gd name="connsiteX67" fmla="*/ 2688620 w 4561980"/>
              <a:gd name="connsiteY67" fmla="*/ 4530436 h 5832764"/>
              <a:gd name="connsiteX68" fmla="*/ 2647057 w 4561980"/>
              <a:gd name="connsiteY68" fmla="*/ 4544291 h 5832764"/>
              <a:gd name="connsiteX69" fmla="*/ 2550075 w 4561980"/>
              <a:gd name="connsiteY69" fmla="*/ 4585854 h 5832764"/>
              <a:gd name="connsiteX70" fmla="*/ 2508511 w 4561980"/>
              <a:gd name="connsiteY70" fmla="*/ 4599709 h 5832764"/>
              <a:gd name="connsiteX71" fmla="*/ 2453093 w 4561980"/>
              <a:gd name="connsiteY71" fmla="*/ 4627418 h 5832764"/>
              <a:gd name="connsiteX72" fmla="*/ 2411529 w 4561980"/>
              <a:gd name="connsiteY72" fmla="*/ 4641273 h 5832764"/>
              <a:gd name="connsiteX73" fmla="*/ 2369966 w 4561980"/>
              <a:gd name="connsiteY73" fmla="*/ 4668982 h 5832764"/>
              <a:gd name="connsiteX74" fmla="*/ 2300693 w 4561980"/>
              <a:gd name="connsiteY74" fmla="*/ 4696691 h 5832764"/>
              <a:gd name="connsiteX75" fmla="*/ 2203711 w 4561980"/>
              <a:gd name="connsiteY75" fmla="*/ 4752109 h 5832764"/>
              <a:gd name="connsiteX76" fmla="*/ 2134438 w 4561980"/>
              <a:gd name="connsiteY76" fmla="*/ 4835236 h 5832764"/>
              <a:gd name="connsiteX77" fmla="*/ 2092875 w 4561980"/>
              <a:gd name="connsiteY77" fmla="*/ 4890654 h 5832764"/>
              <a:gd name="connsiteX78" fmla="*/ 2009747 w 4561980"/>
              <a:gd name="connsiteY78" fmla="*/ 5001491 h 5832764"/>
              <a:gd name="connsiteX79" fmla="*/ 1954329 w 4561980"/>
              <a:gd name="connsiteY79" fmla="*/ 5098473 h 5832764"/>
              <a:gd name="connsiteX80" fmla="*/ 1940475 w 4561980"/>
              <a:gd name="connsiteY80" fmla="*/ 5140036 h 5832764"/>
              <a:gd name="connsiteX81" fmla="*/ 1912766 w 4561980"/>
              <a:gd name="connsiteY81" fmla="*/ 5181600 h 5832764"/>
              <a:gd name="connsiteX82" fmla="*/ 1871202 w 4561980"/>
              <a:gd name="connsiteY82" fmla="*/ 5292436 h 5832764"/>
              <a:gd name="connsiteX83" fmla="*/ 1843493 w 4561980"/>
              <a:gd name="connsiteY83" fmla="*/ 5375564 h 5832764"/>
              <a:gd name="connsiteX84" fmla="*/ 1829638 w 4561980"/>
              <a:gd name="connsiteY84" fmla="*/ 5417127 h 5832764"/>
              <a:gd name="connsiteX85" fmla="*/ 1815784 w 4561980"/>
              <a:gd name="connsiteY85" fmla="*/ 5458691 h 5832764"/>
              <a:gd name="connsiteX86" fmla="*/ 1788075 w 4561980"/>
              <a:gd name="connsiteY86" fmla="*/ 5500254 h 5832764"/>
              <a:gd name="connsiteX87" fmla="*/ 1788075 w 4561980"/>
              <a:gd name="connsiteY87" fmla="*/ 5680364 h 5832764"/>
              <a:gd name="connsiteX88" fmla="*/ 1857347 w 4561980"/>
              <a:gd name="connsiteY88" fmla="*/ 5763491 h 5832764"/>
              <a:gd name="connsiteX89" fmla="*/ 1815784 w 4561980"/>
              <a:gd name="connsiteY89" fmla="*/ 5805054 h 5832764"/>
              <a:gd name="connsiteX90" fmla="*/ 1760366 w 4561980"/>
              <a:gd name="connsiteY90" fmla="*/ 5818909 h 5832764"/>
              <a:gd name="connsiteX91" fmla="*/ 1386293 w 4561980"/>
              <a:gd name="connsiteY91" fmla="*/ 5832764 h 5832764"/>
              <a:gd name="connsiteX92" fmla="*/ 1053784 w 4561980"/>
              <a:gd name="connsiteY92" fmla="*/ 5818909 h 5832764"/>
              <a:gd name="connsiteX93" fmla="*/ 998366 w 4561980"/>
              <a:gd name="connsiteY93" fmla="*/ 5805054 h 5832764"/>
              <a:gd name="connsiteX94" fmla="*/ 859820 w 4561980"/>
              <a:gd name="connsiteY94" fmla="*/ 5791200 h 5832764"/>
              <a:gd name="connsiteX95" fmla="*/ 887529 w 4561980"/>
              <a:gd name="connsiteY95" fmla="*/ 5749636 h 5832764"/>
              <a:gd name="connsiteX96" fmla="*/ 915238 w 4561980"/>
              <a:gd name="connsiteY96" fmla="*/ 5694218 h 5832764"/>
              <a:gd name="connsiteX97" fmla="*/ 956802 w 4561980"/>
              <a:gd name="connsiteY97" fmla="*/ 5652654 h 5832764"/>
              <a:gd name="connsiteX98" fmla="*/ 998366 w 4561980"/>
              <a:gd name="connsiteY98" fmla="*/ 5569527 h 5832764"/>
              <a:gd name="connsiteX99" fmla="*/ 984511 w 4561980"/>
              <a:gd name="connsiteY99" fmla="*/ 5389418 h 5832764"/>
              <a:gd name="connsiteX100" fmla="*/ 970657 w 4561980"/>
              <a:gd name="connsiteY100" fmla="*/ 5347854 h 5832764"/>
              <a:gd name="connsiteX101" fmla="*/ 942947 w 4561980"/>
              <a:gd name="connsiteY101" fmla="*/ 5209309 h 5832764"/>
              <a:gd name="connsiteX102" fmla="*/ 929093 w 4561980"/>
              <a:gd name="connsiteY102" fmla="*/ 5043054 h 5832764"/>
              <a:gd name="connsiteX103" fmla="*/ 901384 w 4561980"/>
              <a:gd name="connsiteY103" fmla="*/ 4987636 h 5832764"/>
              <a:gd name="connsiteX104" fmla="*/ 887529 w 4561980"/>
              <a:gd name="connsiteY104" fmla="*/ 4946073 h 5832764"/>
              <a:gd name="connsiteX105" fmla="*/ 915238 w 4561980"/>
              <a:gd name="connsiteY105" fmla="*/ 4821382 h 5832764"/>
              <a:gd name="connsiteX106" fmla="*/ 956802 w 4561980"/>
              <a:gd name="connsiteY106" fmla="*/ 4779818 h 5832764"/>
              <a:gd name="connsiteX107" fmla="*/ 1123057 w 4561980"/>
              <a:gd name="connsiteY107" fmla="*/ 4682836 h 5832764"/>
              <a:gd name="connsiteX108" fmla="*/ 1261602 w 4561980"/>
              <a:gd name="connsiteY108" fmla="*/ 4613564 h 5832764"/>
              <a:gd name="connsiteX109" fmla="*/ 1289311 w 4561980"/>
              <a:gd name="connsiteY109" fmla="*/ 4572000 h 5832764"/>
              <a:gd name="connsiteX110" fmla="*/ 1317020 w 4561980"/>
              <a:gd name="connsiteY110" fmla="*/ 4488873 h 5832764"/>
              <a:gd name="connsiteX111" fmla="*/ 1303166 w 4561980"/>
              <a:gd name="connsiteY111" fmla="*/ 4433454 h 5832764"/>
              <a:gd name="connsiteX112" fmla="*/ 1261602 w 4561980"/>
              <a:gd name="connsiteY112" fmla="*/ 4405745 h 5832764"/>
              <a:gd name="connsiteX113" fmla="*/ 1233893 w 4561980"/>
              <a:gd name="connsiteY113" fmla="*/ 4364182 h 5832764"/>
              <a:gd name="connsiteX114" fmla="*/ 1192329 w 4561980"/>
              <a:gd name="connsiteY114" fmla="*/ 4336473 h 5832764"/>
              <a:gd name="connsiteX115" fmla="*/ 1123057 w 4561980"/>
              <a:gd name="connsiteY115" fmla="*/ 4253345 h 5832764"/>
              <a:gd name="connsiteX116" fmla="*/ 1095347 w 4561980"/>
              <a:gd name="connsiteY116" fmla="*/ 4225636 h 5832764"/>
              <a:gd name="connsiteX117" fmla="*/ 1067638 w 4561980"/>
              <a:gd name="connsiteY117" fmla="*/ 4142509 h 5832764"/>
              <a:gd name="connsiteX118" fmla="*/ 1012220 w 4561980"/>
              <a:gd name="connsiteY118" fmla="*/ 4059382 h 5832764"/>
              <a:gd name="connsiteX119" fmla="*/ 942947 w 4561980"/>
              <a:gd name="connsiteY119" fmla="*/ 3934691 h 5832764"/>
              <a:gd name="connsiteX120" fmla="*/ 915238 w 4561980"/>
              <a:gd name="connsiteY120" fmla="*/ 3893127 h 5832764"/>
              <a:gd name="connsiteX121" fmla="*/ 873675 w 4561980"/>
              <a:gd name="connsiteY121" fmla="*/ 3865418 h 5832764"/>
              <a:gd name="connsiteX122" fmla="*/ 735129 w 4561980"/>
              <a:gd name="connsiteY122" fmla="*/ 3768436 h 5832764"/>
              <a:gd name="connsiteX123" fmla="*/ 693566 w 4561980"/>
              <a:gd name="connsiteY123" fmla="*/ 3726873 h 5832764"/>
              <a:gd name="connsiteX124" fmla="*/ 652002 w 4561980"/>
              <a:gd name="connsiteY124" fmla="*/ 3699164 h 5832764"/>
              <a:gd name="connsiteX125" fmla="*/ 582729 w 4561980"/>
              <a:gd name="connsiteY125" fmla="*/ 3629891 h 5832764"/>
              <a:gd name="connsiteX126" fmla="*/ 555020 w 4561980"/>
              <a:gd name="connsiteY126" fmla="*/ 3574473 h 5832764"/>
              <a:gd name="connsiteX127" fmla="*/ 541166 w 4561980"/>
              <a:gd name="connsiteY127" fmla="*/ 3505200 h 5832764"/>
              <a:gd name="connsiteX128" fmla="*/ 402620 w 4561980"/>
              <a:gd name="connsiteY128" fmla="*/ 3352800 h 5832764"/>
              <a:gd name="connsiteX129" fmla="*/ 333347 w 4561980"/>
              <a:gd name="connsiteY129" fmla="*/ 3269673 h 5832764"/>
              <a:gd name="connsiteX130" fmla="*/ 291784 w 4561980"/>
              <a:gd name="connsiteY130" fmla="*/ 3241964 h 5832764"/>
              <a:gd name="connsiteX131" fmla="*/ 264075 w 4561980"/>
              <a:gd name="connsiteY131" fmla="*/ 3214254 h 5832764"/>
              <a:gd name="connsiteX132" fmla="*/ 208657 w 4561980"/>
              <a:gd name="connsiteY132" fmla="*/ 3186545 h 5832764"/>
              <a:gd name="connsiteX133" fmla="*/ 111675 w 4561980"/>
              <a:gd name="connsiteY133" fmla="*/ 3131127 h 5832764"/>
              <a:gd name="connsiteX134" fmla="*/ 28547 w 4561980"/>
              <a:gd name="connsiteY134" fmla="*/ 3103418 h 5832764"/>
              <a:gd name="connsiteX135" fmla="*/ 28547 w 4561980"/>
              <a:gd name="connsiteY135" fmla="*/ 2895600 h 5832764"/>
              <a:gd name="connsiteX136" fmla="*/ 56257 w 4561980"/>
              <a:gd name="connsiteY136" fmla="*/ 2826327 h 5832764"/>
              <a:gd name="connsiteX137" fmla="*/ 153238 w 4561980"/>
              <a:gd name="connsiteY137" fmla="*/ 2770909 h 5832764"/>
              <a:gd name="connsiteX138" fmla="*/ 250220 w 4561980"/>
              <a:gd name="connsiteY138" fmla="*/ 2729345 h 5832764"/>
              <a:gd name="connsiteX139" fmla="*/ 333347 w 4561980"/>
              <a:gd name="connsiteY139" fmla="*/ 2673927 h 5832764"/>
              <a:gd name="connsiteX140" fmla="*/ 388766 w 4561980"/>
              <a:gd name="connsiteY140" fmla="*/ 2632364 h 5832764"/>
              <a:gd name="connsiteX141" fmla="*/ 485747 w 4561980"/>
              <a:gd name="connsiteY141" fmla="*/ 2576945 h 5832764"/>
              <a:gd name="connsiteX142" fmla="*/ 527311 w 4561980"/>
              <a:gd name="connsiteY142" fmla="*/ 2549236 h 5832764"/>
              <a:gd name="connsiteX143" fmla="*/ 582729 w 4561980"/>
              <a:gd name="connsiteY143" fmla="*/ 2521527 h 5832764"/>
              <a:gd name="connsiteX144" fmla="*/ 624293 w 4561980"/>
              <a:gd name="connsiteY144" fmla="*/ 2493818 h 5832764"/>
              <a:gd name="connsiteX145" fmla="*/ 665857 w 4561980"/>
              <a:gd name="connsiteY145" fmla="*/ 2479964 h 5832764"/>
              <a:gd name="connsiteX146" fmla="*/ 735129 w 4561980"/>
              <a:gd name="connsiteY146" fmla="*/ 2382982 h 5832764"/>
              <a:gd name="connsiteX147" fmla="*/ 762838 w 4561980"/>
              <a:gd name="connsiteY147" fmla="*/ 2341418 h 5832764"/>
              <a:gd name="connsiteX148" fmla="*/ 721275 w 4561980"/>
              <a:gd name="connsiteY148" fmla="*/ 2244436 h 5832764"/>
              <a:gd name="connsiteX149" fmla="*/ 638147 w 4561980"/>
              <a:gd name="connsiteY149" fmla="*/ 2175164 h 5832764"/>
              <a:gd name="connsiteX150" fmla="*/ 555020 w 4561980"/>
              <a:gd name="connsiteY150" fmla="*/ 2036618 h 5832764"/>
              <a:gd name="connsiteX151" fmla="*/ 527311 w 4561980"/>
              <a:gd name="connsiteY151" fmla="*/ 1995054 h 5832764"/>
              <a:gd name="connsiteX152" fmla="*/ 541166 w 4561980"/>
              <a:gd name="connsiteY152" fmla="*/ 1856509 h 5832764"/>
              <a:gd name="connsiteX153" fmla="*/ 1178475 w 4561980"/>
              <a:gd name="connsiteY153" fmla="*/ 1787236 h 5832764"/>
              <a:gd name="connsiteX154" fmla="*/ 1206184 w 4561980"/>
              <a:gd name="connsiteY154" fmla="*/ 1745673 h 5832764"/>
              <a:gd name="connsiteX155" fmla="*/ 1220038 w 4561980"/>
              <a:gd name="connsiteY155" fmla="*/ 1704109 h 5832764"/>
              <a:gd name="connsiteX156" fmla="*/ 1275457 w 4561980"/>
              <a:gd name="connsiteY156" fmla="*/ 1690254 h 5832764"/>
              <a:gd name="connsiteX157" fmla="*/ 1317020 w 4561980"/>
              <a:gd name="connsiteY157" fmla="*/ 1676400 h 5832764"/>
              <a:gd name="connsiteX158" fmla="*/ 1358584 w 4561980"/>
              <a:gd name="connsiteY158" fmla="*/ 1648691 h 5832764"/>
              <a:gd name="connsiteX159" fmla="*/ 1524838 w 4561980"/>
              <a:gd name="connsiteY159" fmla="*/ 1662545 h 5832764"/>
              <a:gd name="connsiteX160" fmla="*/ 1594111 w 4561980"/>
              <a:gd name="connsiteY160" fmla="*/ 1717964 h 5832764"/>
              <a:gd name="connsiteX161" fmla="*/ 1649529 w 4561980"/>
              <a:gd name="connsiteY161" fmla="*/ 1745673 h 5832764"/>
              <a:gd name="connsiteX162" fmla="*/ 1774220 w 4561980"/>
              <a:gd name="connsiteY162" fmla="*/ 1801091 h 5832764"/>
              <a:gd name="connsiteX163" fmla="*/ 2148293 w 4561980"/>
              <a:gd name="connsiteY163" fmla="*/ 1814945 h 5832764"/>
              <a:gd name="connsiteX164" fmla="*/ 2203711 w 4561980"/>
              <a:gd name="connsiteY164" fmla="*/ 1842654 h 5832764"/>
              <a:gd name="connsiteX165" fmla="*/ 2245275 w 4561980"/>
              <a:gd name="connsiteY165" fmla="*/ 1856509 h 5832764"/>
              <a:gd name="connsiteX166" fmla="*/ 2286838 w 4561980"/>
              <a:gd name="connsiteY166" fmla="*/ 1884218 h 5832764"/>
              <a:gd name="connsiteX167" fmla="*/ 2633202 w 4561980"/>
              <a:gd name="connsiteY167" fmla="*/ 1870364 h 5832764"/>
              <a:gd name="connsiteX168" fmla="*/ 2674766 w 4561980"/>
              <a:gd name="connsiteY168" fmla="*/ 1856509 h 5832764"/>
              <a:gd name="connsiteX169" fmla="*/ 2771747 w 4561980"/>
              <a:gd name="connsiteY169" fmla="*/ 1787236 h 5832764"/>
              <a:gd name="connsiteX170" fmla="*/ 2813311 w 4561980"/>
              <a:gd name="connsiteY170" fmla="*/ 1731818 h 5832764"/>
              <a:gd name="connsiteX171" fmla="*/ 2868729 w 4561980"/>
              <a:gd name="connsiteY171" fmla="*/ 1704109 h 5832764"/>
              <a:gd name="connsiteX172" fmla="*/ 2951857 w 4561980"/>
              <a:gd name="connsiteY172" fmla="*/ 1620982 h 5832764"/>
              <a:gd name="connsiteX173" fmla="*/ 3048838 w 4561980"/>
              <a:gd name="connsiteY173" fmla="*/ 1537854 h 5832764"/>
              <a:gd name="connsiteX174" fmla="*/ 3104257 w 4561980"/>
              <a:gd name="connsiteY174" fmla="*/ 1496291 h 5832764"/>
              <a:gd name="connsiteX175" fmla="*/ 3145820 w 4561980"/>
              <a:gd name="connsiteY175" fmla="*/ 1454727 h 5832764"/>
              <a:gd name="connsiteX176" fmla="*/ 3201238 w 4561980"/>
              <a:gd name="connsiteY176" fmla="*/ 1427018 h 5832764"/>
              <a:gd name="connsiteX177" fmla="*/ 3256657 w 4561980"/>
              <a:gd name="connsiteY177" fmla="*/ 1316182 h 5832764"/>
              <a:gd name="connsiteX178" fmla="*/ 3270511 w 4561980"/>
              <a:gd name="connsiteY178" fmla="*/ 1246909 h 5832764"/>
              <a:gd name="connsiteX179" fmla="*/ 3284366 w 4561980"/>
              <a:gd name="connsiteY179" fmla="*/ 1122218 h 5832764"/>
              <a:gd name="connsiteX180" fmla="*/ 3298220 w 4561980"/>
              <a:gd name="connsiteY180" fmla="*/ 1011382 h 5832764"/>
              <a:gd name="connsiteX181" fmla="*/ 3325929 w 4561980"/>
              <a:gd name="connsiteY181" fmla="*/ 817418 h 5832764"/>
              <a:gd name="connsiteX182" fmla="*/ 3381347 w 4561980"/>
              <a:gd name="connsiteY182" fmla="*/ 762000 h 5832764"/>
              <a:gd name="connsiteX183" fmla="*/ 3436766 w 4561980"/>
              <a:gd name="connsiteY183" fmla="*/ 678873 h 5832764"/>
              <a:gd name="connsiteX184" fmla="*/ 3533747 w 4561980"/>
              <a:gd name="connsiteY184" fmla="*/ 581891 h 5832764"/>
              <a:gd name="connsiteX185" fmla="*/ 3561457 w 4561980"/>
              <a:gd name="connsiteY185" fmla="*/ 484909 h 5832764"/>
              <a:gd name="connsiteX186" fmla="*/ 3575311 w 4561980"/>
              <a:gd name="connsiteY186" fmla="*/ 374073 h 5832764"/>
              <a:gd name="connsiteX187" fmla="*/ 3658438 w 4561980"/>
              <a:gd name="connsiteY187" fmla="*/ 55418 h 5832764"/>
              <a:gd name="connsiteX188" fmla="*/ 3880111 w 4561980"/>
              <a:gd name="connsiteY188" fmla="*/ 41564 h 5832764"/>
              <a:gd name="connsiteX189" fmla="*/ 3949384 w 4561980"/>
              <a:gd name="connsiteY189" fmla="*/ 27709 h 5832764"/>
              <a:gd name="connsiteX190" fmla="*/ 3990947 w 4561980"/>
              <a:gd name="connsiteY190" fmla="*/ 13854 h 5832764"/>
              <a:gd name="connsiteX191" fmla="*/ 4046366 w 4561980"/>
              <a:gd name="connsiteY191" fmla="*/ 0 h 5832764"/>
              <a:gd name="connsiteX192" fmla="*/ 4281893 w 4561980"/>
              <a:gd name="connsiteY192" fmla="*/ 27709 h 5832764"/>
              <a:gd name="connsiteX193" fmla="*/ 4392729 w 4561980"/>
              <a:gd name="connsiteY193" fmla="*/ 83127 h 5832764"/>
              <a:gd name="connsiteX194" fmla="*/ 4475857 w 4561980"/>
              <a:gd name="connsiteY194" fmla="*/ 110836 h 5832764"/>
              <a:gd name="connsiteX195" fmla="*/ 4489711 w 4561980"/>
              <a:gd name="connsiteY195" fmla="*/ 484909 h 5832764"/>
              <a:gd name="connsiteX196" fmla="*/ 4462002 w 4561980"/>
              <a:gd name="connsiteY196" fmla="*/ 526473 h 5832764"/>
              <a:gd name="connsiteX197" fmla="*/ 4406584 w 4561980"/>
              <a:gd name="connsiteY197" fmla="*/ 568036 h 5832764"/>
              <a:gd name="connsiteX198" fmla="*/ 4378875 w 4561980"/>
              <a:gd name="connsiteY198" fmla="*/ 623454 h 5832764"/>
              <a:gd name="connsiteX199" fmla="*/ 4337311 w 4561980"/>
              <a:gd name="connsiteY199" fmla="*/ 665018 h 5832764"/>
              <a:gd name="connsiteX200" fmla="*/ 4281893 w 4561980"/>
              <a:gd name="connsiteY200" fmla="*/ 775854 h 5832764"/>
              <a:gd name="connsiteX201" fmla="*/ 4281893 w 4561980"/>
              <a:gd name="connsiteY201" fmla="*/ 1260764 h 5832764"/>
              <a:gd name="connsiteX202" fmla="*/ 4254184 w 4561980"/>
              <a:gd name="connsiteY202" fmla="*/ 1302327 h 5832764"/>
              <a:gd name="connsiteX203" fmla="*/ 4212620 w 4561980"/>
              <a:gd name="connsiteY203" fmla="*/ 1357745 h 5832764"/>
              <a:gd name="connsiteX204" fmla="*/ 4184911 w 4561980"/>
              <a:gd name="connsiteY204" fmla="*/ 1399309 h 5832764"/>
              <a:gd name="connsiteX205" fmla="*/ 4143347 w 4561980"/>
              <a:gd name="connsiteY205" fmla="*/ 1454727 h 5832764"/>
              <a:gd name="connsiteX206" fmla="*/ 4115638 w 4561980"/>
              <a:gd name="connsiteY206" fmla="*/ 1496291 h 5832764"/>
              <a:gd name="connsiteX207" fmla="*/ 4074075 w 4561980"/>
              <a:gd name="connsiteY207" fmla="*/ 1537854 h 5832764"/>
              <a:gd name="connsiteX208" fmla="*/ 4060220 w 4561980"/>
              <a:gd name="connsiteY208" fmla="*/ 1593273 h 5832764"/>
              <a:gd name="connsiteX209" fmla="*/ 4018657 w 4561980"/>
              <a:gd name="connsiteY209" fmla="*/ 1634836 h 5832764"/>
              <a:gd name="connsiteX210" fmla="*/ 3935529 w 4561980"/>
              <a:gd name="connsiteY210" fmla="*/ 1717964 h 5832764"/>
              <a:gd name="connsiteX211" fmla="*/ 3838547 w 4561980"/>
              <a:gd name="connsiteY211" fmla="*/ 1842654 h 5832764"/>
              <a:gd name="connsiteX212" fmla="*/ 3769275 w 4561980"/>
              <a:gd name="connsiteY212" fmla="*/ 1898073 h 5832764"/>
              <a:gd name="connsiteX213" fmla="*/ 3686147 w 4561980"/>
              <a:gd name="connsiteY213" fmla="*/ 1925782 h 5832764"/>
              <a:gd name="connsiteX214" fmla="*/ 3589166 w 4561980"/>
              <a:gd name="connsiteY214" fmla="*/ 1967345 h 5832764"/>
              <a:gd name="connsiteX215" fmla="*/ 3589166 w 4561980"/>
              <a:gd name="connsiteY215" fmla="*/ 1981200 h 5832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</a:cxnLst>
            <a:rect l="l" t="t" r="r" b="b"/>
            <a:pathLst>
              <a:path w="4561980" h="5832764">
                <a:moveTo>
                  <a:pt x="3589166" y="1981200"/>
                </a:moveTo>
                <a:cubicBezTo>
                  <a:pt x="3579929" y="1997364"/>
                  <a:pt x="3588801" y="1967982"/>
                  <a:pt x="3533747" y="2064327"/>
                </a:cubicBezTo>
                <a:cubicBezTo>
                  <a:pt x="3519273" y="2089657"/>
                  <a:pt x="3456692" y="2132509"/>
                  <a:pt x="3436766" y="2147454"/>
                </a:cubicBezTo>
                <a:cubicBezTo>
                  <a:pt x="3409793" y="2228371"/>
                  <a:pt x="3444016" y="2154058"/>
                  <a:pt x="3381347" y="2216727"/>
                </a:cubicBezTo>
                <a:cubicBezTo>
                  <a:pt x="3369573" y="2228501"/>
                  <a:pt x="3365412" y="2246517"/>
                  <a:pt x="3353638" y="2258291"/>
                </a:cubicBezTo>
                <a:cubicBezTo>
                  <a:pt x="3326780" y="2285149"/>
                  <a:pt x="3304317" y="2288586"/>
                  <a:pt x="3270511" y="2299854"/>
                </a:cubicBezTo>
                <a:cubicBezTo>
                  <a:pt x="3261275" y="2309091"/>
                  <a:pt x="3253252" y="2319727"/>
                  <a:pt x="3242802" y="2327564"/>
                </a:cubicBezTo>
                <a:cubicBezTo>
                  <a:pt x="3216160" y="2347545"/>
                  <a:pt x="3187384" y="2364509"/>
                  <a:pt x="3159675" y="2382982"/>
                </a:cubicBezTo>
                <a:cubicBezTo>
                  <a:pt x="3115735" y="2412275"/>
                  <a:pt x="3081258" y="2431334"/>
                  <a:pt x="3048838" y="2479964"/>
                </a:cubicBezTo>
                <a:lnTo>
                  <a:pt x="2993420" y="2563091"/>
                </a:lnTo>
                <a:cubicBezTo>
                  <a:pt x="2988802" y="2586182"/>
                  <a:pt x="2985277" y="2609519"/>
                  <a:pt x="2979566" y="2632364"/>
                </a:cubicBezTo>
                <a:cubicBezTo>
                  <a:pt x="2976024" y="2646532"/>
                  <a:pt x="2967522" y="2659436"/>
                  <a:pt x="2965711" y="2673927"/>
                </a:cubicBezTo>
                <a:cubicBezTo>
                  <a:pt x="2958242" y="2733676"/>
                  <a:pt x="2963666" y="2794992"/>
                  <a:pt x="2951857" y="2854036"/>
                </a:cubicBezTo>
                <a:cubicBezTo>
                  <a:pt x="2949295" y="2866845"/>
                  <a:pt x="2934182" y="2873383"/>
                  <a:pt x="2924147" y="2881745"/>
                </a:cubicBezTo>
                <a:cubicBezTo>
                  <a:pt x="2906408" y="2896527"/>
                  <a:pt x="2889382" y="2912982"/>
                  <a:pt x="2868729" y="2923309"/>
                </a:cubicBezTo>
                <a:cubicBezTo>
                  <a:pt x="2851698" y="2931825"/>
                  <a:pt x="2831784" y="2932546"/>
                  <a:pt x="2813311" y="2937164"/>
                </a:cubicBezTo>
                <a:cubicBezTo>
                  <a:pt x="2799456" y="2927927"/>
                  <a:pt x="2787338" y="2915301"/>
                  <a:pt x="2771747" y="2909454"/>
                </a:cubicBezTo>
                <a:cubicBezTo>
                  <a:pt x="2749698" y="2901186"/>
                  <a:pt x="2722920" y="2907283"/>
                  <a:pt x="2702475" y="2895600"/>
                </a:cubicBezTo>
                <a:cubicBezTo>
                  <a:pt x="2677291" y="2881209"/>
                  <a:pt x="2670713" y="2835344"/>
                  <a:pt x="2660911" y="2812473"/>
                </a:cubicBezTo>
                <a:cubicBezTo>
                  <a:pt x="2644511" y="2774207"/>
                  <a:pt x="2602409" y="2698552"/>
                  <a:pt x="2577784" y="2673927"/>
                </a:cubicBezTo>
                <a:lnTo>
                  <a:pt x="2536220" y="2632364"/>
                </a:lnTo>
                <a:cubicBezTo>
                  <a:pt x="2531602" y="2618509"/>
                  <a:pt x="2531715" y="2602019"/>
                  <a:pt x="2522366" y="2590800"/>
                </a:cubicBezTo>
                <a:cubicBezTo>
                  <a:pt x="2490106" y="2552087"/>
                  <a:pt x="2466818" y="2549193"/>
                  <a:pt x="2425384" y="2535382"/>
                </a:cubicBezTo>
                <a:cubicBezTo>
                  <a:pt x="2397675" y="2516909"/>
                  <a:pt x="2352788" y="2511557"/>
                  <a:pt x="2342257" y="2479964"/>
                </a:cubicBezTo>
                <a:cubicBezTo>
                  <a:pt x="2337639" y="2466109"/>
                  <a:pt x="2335648" y="2451080"/>
                  <a:pt x="2328402" y="2438400"/>
                </a:cubicBezTo>
                <a:cubicBezTo>
                  <a:pt x="2316946" y="2418352"/>
                  <a:pt x="2300259" y="2401772"/>
                  <a:pt x="2286838" y="2382982"/>
                </a:cubicBezTo>
                <a:cubicBezTo>
                  <a:pt x="2238614" y="2315468"/>
                  <a:pt x="2282255" y="2364544"/>
                  <a:pt x="2217566" y="2299854"/>
                </a:cubicBezTo>
                <a:cubicBezTo>
                  <a:pt x="2212948" y="2286000"/>
                  <a:pt x="2213060" y="2269510"/>
                  <a:pt x="2203711" y="2258291"/>
                </a:cubicBezTo>
                <a:cubicBezTo>
                  <a:pt x="2116349" y="2153457"/>
                  <a:pt x="1953690" y="2225573"/>
                  <a:pt x="1843493" y="2230582"/>
                </a:cubicBezTo>
                <a:cubicBezTo>
                  <a:pt x="1857348" y="2249055"/>
                  <a:pt x="1868729" y="2269672"/>
                  <a:pt x="1885057" y="2286000"/>
                </a:cubicBezTo>
                <a:cubicBezTo>
                  <a:pt x="1901385" y="2302328"/>
                  <a:pt x="1925693" y="2309825"/>
                  <a:pt x="1940475" y="2327564"/>
                </a:cubicBezTo>
                <a:cubicBezTo>
                  <a:pt x="1949824" y="2338783"/>
                  <a:pt x="1945363" y="2357600"/>
                  <a:pt x="1954329" y="2369127"/>
                </a:cubicBezTo>
                <a:cubicBezTo>
                  <a:pt x="2063533" y="2509531"/>
                  <a:pt x="1998775" y="2411181"/>
                  <a:pt x="2079020" y="2479964"/>
                </a:cubicBezTo>
                <a:cubicBezTo>
                  <a:pt x="2098855" y="2496966"/>
                  <a:pt x="2117436" y="2515547"/>
                  <a:pt x="2134438" y="2535382"/>
                </a:cubicBezTo>
                <a:cubicBezTo>
                  <a:pt x="2145274" y="2548024"/>
                  <a:pt x="2150373" y="2565171"/>
                  <a:pt x="2162147" y="2576945"/>
                </a:cubicBezTo>
                <a:cubicBezTo>
                  <a:pt x="2173921" y="2588719"/>
                  <a:pt x="2189856" y="2595418"/>
                  <a:pt x="2203711" y="2604654"/>
                </a:cubicBezTo>
                <a:cubicBezTo>
                  <a:pt x="2325250" y="2766706"/>
                  <a:pt x="2171063" y="2566566"/>
                  <a:pt x="2286838" y="2701636"/>
                </a:cubicBezTo>
                <a:cubicBezTo>
                  <a:pt x="2317615" y="2737543"/>
                  <a:pt x="2359968" y="2804404"/>
                  <a:pt x="2383820" y="2840182"/>
                </a:cubicBezTo>
                <a:cubicBezTo>
                  <a:pt x="2393056" y="2854036"/>
                  <a:pt x="2399755" y="2869971"/>
                  <a:pt x="2411529" y="2881745"/>
                </a:cubicBezTo>
                <a:cubicBezTo>
                  <a:pt x="2425384" y="2895600"/>
                  <a:pt x="2440342" y="2908433"/>
                  <a:pt x="2453093" y="2923309"/>
                </a:cubicBezTo>
                <a:cubicBezTo>
                  <a:pt x="2468120" y="2940841"/>
                  <a:pt x="2479630" y="2961195"/>
                  <a:pt x="2494657" y="2978727"/>
                </a:cubicBezTo>
                <a:cubicBezTo>
                  <a:pt x="2507408" y="2993603"/>
                  <a:pt x="2524832" y="3004347"/>
                  <a:pt x="2536220" y="3020291"/>
                </a:cubicBezTo>
                <a:cubicBezTo>
                  <a:pt x="2600138" y="3109777"/>
                  <a:pt x="2523556" y="3048794"/>
                  <a:pt x="2605493" y="3103418"/>
                </a:cubicBezTo>
                <a:cubicBezTo>
                  <a:pt x="2627425" y="3136317"/>
                  <a:pt x="2648984" y="3170321"/>
                  <a:pt x="2674766" y="3200400"/>
                </a:cubicBezTo>
                <a:cubicBezTo>
                  <a:pt x="2697748" y="3227212"/>
                  <a:pt x="2725823" y="3253639"/>
                  <a:pt x="2757893" y="3269673"/>
                </a:cubicBezTo>
                <a:cubicBezTo>
                  <a:pt x="2770955" y="3276204"/>
                  <a:pt x="2785602" y="3278909"/>
                  <a:pt x="2799457" y="3283527"/>
                </a:cubicBezTo>
                <a:cubicBezTo>
                  <a:pt x="2932871" y="3416941"/>
                  <a:pt x="2790930" y="3282246"/>
                  <a:pt x="2896438" y="3366654"/>
                </a:cubicBezTo>
                <a:cubicBezTo>
                  <a:pt x="2906638" y="3374814"/>
                  <a:pt x="2913697" y="3386527"/>
                  <a:pt x="2924147" y="3394364"/>
                </a:cubicBezTo>
                <a:cubicBezTo>
                  <a:pt x="2980022" y="3436270"/>
                  <a:pt x="3009352" y="3440577"/>
                  <a:pt x="3048838" y="3491345"/>
                </a:cubicBezTo>
                <a:cubicBezTo>
                  <a:pt x="3069284" y="3517632"/>
                  <a:pt x="3084276" y="3547831"/>
                  <a:pt x="3104257" y="3574473"/>
                </a:cubicBezTo>
                <a:cubicBezTo>
                  <a:pt x="3157576" y="3645566"/>
                  <a:pt x="3129492" y="3613564"/>
                  <a:pt x="3187384" y="3671454"/>
                </a:cubicBezTo>
                <a:cubicBezTo>
                  <a:pt x="3283061" y="3862812"/>
                  <a:pt x="3144322" y="3599933"/>
                  <a:pt x="3256657" y="3768436"/>
                </a:cubicBezTo>
                <a:cubicBezTo>
                  <a:pt x="3264758" y="3780587"/>
                  <a:pt x="3262410" y="3797849"/>
                  <a:pt x="3270511" y="3810000"/>
                </a:cubicBezTo>
                <a:cubicBezTo>
                  <a:pt x="3281379" y="3826303"/>
                  <a:pt x="3299324" y="3836688"/>
                  <a:pt x="3312075" y="3851564"/>
                </a:cubicBezTo>
                <a:cubicBezTo>
                  <a:pt x="3379519" y="3930249"/>
                  <a:pt x="3320920" y="3890623"/>
                  <a:pt x="3409057" y="3934691"/>
                </a:cubicBezTo>
                <a:cubicBezTo>
                  <a:pt x="3422911" y="3953164"/>
                  <a:pt x="3433088" y="3975082"/>
                  <a:pt x="3450620" y="3990109"/>
                </a:cubicBezTo>
                <a:cubicBezTo>
                  <a:pt x="3559993" y="4083858"/>
                  <a:pt x="3463089" y="3953394"/>
                  <a:pt x="3533747" y="4059382"/>
                </a:cubicBezTo>
                <a:cubicBezTo>
                  <a:pt x="3515274" y="4087091"/>
                  <a:pt x="3504971" y="4122528"/>
                  <a:pt x="3478329" y="4142509"/>
                </a:cubicBezTo>
                <a:cubicBezTo>
                  <a:pt x="3459856" y="4156364"/>
                  <a:pt x="3440443" y="4169046"/>
                  <a:pt x="3422911" y="4184073"/>
                </a:cubicBezTo>
                <a:cubicBezTo>
                  <a:pt x="3408035" y="4196824"/>
                  <a:pt x="3396813" y="4213607"/>
                  <a:pt x="3381347" y="4225636"/>
                </a:cubicBezTo>
                <a:cubicBezTo>
                  <a:pt x="3287497" y="4298630"/>
                  <a:pt x="3323999" y="4262365"/>
                  <a:pt x="3242802" y="4308764"/>
                </a:cubicBezTo>
                <a:cubicBezTo>
                  <a:pt x="3200239" y="4333086"/>
                  <a:pt x="3196055" y="4347437"/>
                  <a:pt x="3145820" y="4364182"/>
                </a:cubicBezTo>
                <a:cubicBezTo>
                  <a:pt x="3123480" y="4371629"/>
                  <a:pt x="3099638" y="4373418"/>
                  <a:pt x="3076547" y="4378036"/>
                </a:cubicBezTo>
                <a:cubicBezTo>
                  <a:pt x="3058074" y="4387272"/>
                  <a:pt x="3039061" y="4395498"/>
                  <a:pt x="3021129" y="4405745"/>
                </a:cubicBezTo>
                <a:cubicBezTo>
                  <a:pt x="3006672" y="4414006"/>
                  <a:pt x="2995157" y="4427607"/>
                  <a:pt x="2979566" y="4433454"/>
                </a:cubicBezTo>
                <a:cubicBezTo>
                  <a:pt x="2964075" y="4439263"/>
                  <a:pt x="2836504" y="4459608"/>
                  <a:pt x="2827166" y="4461164"/>
                </a:cubicBezTo>
                <a:cubicBezTo>
                  <a:pt x="2722817" y="4530729"/>
                  <a:pt x="2855436" y="4449049"/>
                  <a:pt x="2730184" y="4502727"/>
                </a:cubicBezTo>
                <a:cubicBezTo>
                  <a:pt x="2714879" y="4509286"/>
                  <a:pt x="2703513" y="4522989"/>
                  <a:pt x="2688620" y="4530436"/>
                </a:cubicBezTo>
                <a:cubicBezTo>
                  <a:pt x="2675558" y="4536967"/>
                  <a:pt x="2660616" y="4538867"/>
                  <a:pt x="2647057" y="4544291"/>
                </a:cubicBezTo>
                <a:cubicBezTo>
                  <a:pt x="2614402" y="4557353"/>
                  <a:pt x="2582730" y="4572792"/>
                  <a:pt x="2550075" y="4585854"/>
                </a:cubicBezTo>
                <a:cubicBezTo>
                  <a:pt x="2536515" y="4591278"/>
                  <a:pt x="2521934" y="4593956"/>
                  <a:pt x="2508511" y="4599709"/>
                </a:cubicBezTo>
                <a:cubicBezTo>
                  <a:pt x="2489528" y="4607845"/>
                  <a:pt x="2472076" y="4619282"/>
                  <a:pt x="2453093" y="4627418"/>
                </a:cubicBezTo>
                <a:cubicBezTo>
                  <a:pt x="2439670" y="4633171"/>
                  <a:pt x="2424591" y="4634742"/>
                  <a:pt x="2411529" y="4641273"/>
                </a:cubicBezTo>
                <a:cubicBezTo>
                  <a:pt x="2396636" y="4648720"/>
                  <a:pt x="2384859" y="4661535"/>
                  <a:pt x="2369966" y="4668982"/>
                </a:cubicBezTo>
                <a:cubicBezTo>
                  <a:pt x="2347722" y="4680104"/>
                  <a:pt x="2323419" y="4686590"/>
                  <a:pt x="2300693" y="4696691"/>
                </a:cubicBezTo>
                <a:cubicBezTo>
                  <a:pt x="2271657" y="4709596"/>
                  <a:pt x="2229182" y="4730883"/>
                  <a:pt x="2203711" y="4752109"/>
                </a:cubicBezTo>
                <a:cubicBezTo>
                  <a:pt x="2158052" y="4790158"/>
                  <a:pt x="2166490" y="4790363"/>
                  <a:pt x="2134438" y="4835236"/>
                </a:cubicBezTo>
                <a:cubicBezTo>
                  <a:pt x="2121017" y="4854026"/>
                  <a:pt x="2106117" y="4871737"/>
                  <a:pt x="2092875" y="4890654"/>
                </a:cubicBezTo>
                <a:cubicBezTo>
                  <a:pt x="2019769" y="4995093"/>
                  <a:pt x="2065102" y="4946138"/>
                  <a:pt x="2009747" y="5001491"/>
                </a:cubicBezTo>
                <a:cubicBezTo>
                  <a:pt x="1980446" y="5118698"/>
                  <a:pt x="2020362" y="4999423"/>
                  <a:pt x="1954329" y="5098473"/>
                </a:cubicBezTo>
                <a:cubicBezTo>
                  <a:pt x="1946228" y="5110624"/>
                  <a:pt x="1947006" y="5126974"/>
                  <a:pt x="1940475" y="5140036"/>
                </a:cubicBezTo>
                <a:cubicBezTo>
                  <a:pt x="1933028" y="5154929"/>
                  <a:pt x="1922002" y="5167745"/>
                  <a:pt x="1912766" y="5181600"/>
                </a:cubicBezTo>
                <a:cubicBezTo>
                  <a:pt x="1882768" y="5301589"/>
                  <a:pt x="1919503" y="5171682"/>
                  <a:pt x="1871202" y="5292436"/>
                </a:cubicBezTo>
                <a:cubicBezTo>
                  <a:pt x="1860354" y="5319555"/>
                  <a:pt x="1852730" y="5347855"/>
                  <a:pt x="1843493" y="5375564"/>
                </a:cubicBezTo>
                <a:lnTo>
                  <a:pt x="1829638" y="5417127"/>
                </a:lnTo>
                <a:cubicBezTo>
                  <a:pt x="1825020" y="5430982"/>
                  <a:pt x="1823885" y="5446540"/>
                  <a:pt x="1815784" y="5458691"/>
                </a:cubicBezTo>
                <a:lnTo>
                  <a:pt x="1788075" y="5500254"/>
                </a:lnTo>
                <a:cubicBezTo>
                  <a:pt x="1768618" y="5578080"/>
                  <a:pt x="1762144" y="5576641"/>
                  <a:pt x="1788075" y="5680364"/>
                </a:cubicBezTo>
                <a:cubicBezTo>
                  <a:pt x="1794504" y="5706080"/>
                  <a:pt x="1841839" y="5747983"/>
                  <a:pt x="1857347" y="5763491"/>
                </a:cubicBezTo>
                <a:cubicBezTo>
                  <a:pt x="1843493" y="5777345"/>
                  <a:pt x="1832795" y="5795333"/>
                  <a:pt x="1815784" y="5805054"/>
                </a:cubicBezTo>
                <a:cubicBezTo>
                  <a:pt x="1799252" y="5814501"/>
                  <a:pt x="1779368" y="5817683"/>
                  <a:pt x="1760366" y="5818909"/>
                </a:cubicBezTo>
                <a:cubicBezTo>
                  <a:pt x="1635848" y="5826943"/>
                  <a:pt x="1510984" y="5828146"/>
                  <a:pt x="1386293" y="5832764"/>
                </a:cubicBezTo>
                <a:cubicBezTo>
                  <a:pt x="1275457" y="5828146"/>
                  <a:pt x="1164435" y="5826813"/>
                  <a:pt x="1053784" y="5818909"/>
                </a:cubicBezTo>
                <a:cubicBezTo>
                  <a:pt x="1034791" y="5817552"/>
                  <a:pt x="1017216" y="5807747"/>
                  <a:pt x="998366" y="5805054"/>
                </a:cubicBezTo>
                <a:cubicBezTo>
                  <a:pt x="952420" y="5798490"/>
                  <a:pt x="906002" y="5795818"/>
                  <a:pt x="859820" y="5791200"/>
                </a:cubicBezTo>
                <a:cubicBezTo>
                  <a:pt x="869056" y="5777345"/>
                  <a:pt x="879268" y="5764093"/>
                  <a:pt x="887529" y="5749636"/>
                </a:cubicBezTo>
                <a:cubicBezTo>
                  <a:pt x="897776" y="5731704"/>
                  <a:pt x="903234" y="5711024"/>
                  <a:pt x="915238" y="5694218"/>
                </a:cubicBezTo>
                <a:cubicBezTo>
                  <a:pt x="926626" y="5678274"/>
                  <a:pt x="944259" y="5667706"/>
                  <a:pt x="956802" y="5652654"/>
                </a:cubicBezTo>
                <a:cubicBezTo>
                  <a:pt x="986644" y="5616844"/>
                  <a:pt x="984480" y="5611184"/>
                  <a:pt x="998366" y="5569527"/>
                </a:cubicBezTo>
                <a:cubicBezTo>
                  <a:pt x="993748" y="5509491"/>
                  <a:pt x="991980" y="5449167"/>
                  <a:pt x="984511" y="5389418"/>
                </a:cubicBezTo>
                <a:cubicBezTo>
                  <a:pt x="982700" y="5374927"/>
                  <a:pt x="973521" y="5362174"/>
                  <a:pt x="970657" y="5347854"/>
                </a:cubicBezTo>
                <a:cubicBezTo>
                  <a:pt x="938819" y="5188664"/>
                  <a:pt x="974247" y="5303208"/>
                  <a:pt x="942947" y="5209309"/>
                </a:cubicBezTo>
                <a:cubicBezTo>
                  <a:pt x="938329" y="5153891"/>
                  <a:pt x="939341" y="5097712"/>
                  <a:pt x="929093" y="5043054"/>
                </a:cubicBezTo>
                <a:cubicBezTo>
                  <a:pt x="925287" y="5022755"/>
                  <a:pt x="909520" y="5006619"/>
                  <a:pt x="901384" y="4987636"/>
                </a:cubicBezTo>
                <a:cubicBezTo>
                  <a:pt x="895631" y="4974213"/>
                  <a:pt x="892147" y="4959927"/>
                  <a:pt x="887529" y="4946073"/>
                </a:cubicBezTo>
                <a:cubicBezTo>
                  <a:pt x="896765" y="4904509"/>
                  <a:pt x="898862" y="4860684"/>
                  <a:pt x="915238" y="4821382"/>
                </a:cubicBezTo>
                <a:cubicBezTo>
                  <a:pt x="922774" y="4803296"/>
                  <a:pt x="940956" y="4791342"/>
                  <a:pt x="956802" y="4779818"/>
                </a:cubicBezTo>
                <a:cubicBezTo>
                  <a:pt x="1138460" y="4647703"/>
                  <a:pt x="1003399" y="4754630"/>
                  <a:pt x="1123057" y="4682836"/>
                </a:cubicBezTo>
                <a:cubicBezTo>
                  <a:pt x="1240880" y="4612143"/>
                  <a:pt x="1163097" y="4638189"/>
                  <a:pt x="1261602" y="4613564"/>
                </a:cubicBezTo>
                <a:cubicBezTo>
                  <a:pt x="1270838" y="4599709"/>
                  <a:pt x="1282548" y="4587216"/>
                  <a:pt x="1289311" y="4572000"/>
                </a:cubicBezTo>
                <a:cubicBezTo>
                  <a:pt x="1301173" y="4545310"/>
                  <a:pt x="1317020" y="4488873"/>
                  <a:pt x="1317020" y="4488873"/>
                </a:cubicBezTo>
                <a:cubicBezTo>
                  <a:pt x="1312402" y="4470400"/>
                  <a:pt x="1313728" y="4449298"/>
                  <a:pt x="1303166" y="4433454"/>
                </a:cubicBezTo>
                <a:cubicBezTo>
                  <a:pt x="1293930" y="4419599"/>
                  <a:pt x="1273376" y="4417519"/>
                  <a:pt x="1261602" y="4405745"/>
                </a:cubicBezTo>
                <a:cubicBezTo>
                  <a:pt x="1249828" y="4393971"/>
                  <a:pt x="1245667" y="4375956"/>
                  <a:pt x="1233893" y="4364182"/>
                </a:cubicBezTo>
                <a:cubicBezTo>
                  <a:pt x="1222119" y="4352408"/>
                  <a:pt x="1205121" y="4347133"/>
                  <a:pt x="1192329" y="4336473"/>
                </a:cubicBezTo>
                <a:cubicBezTo>
                  <a:pt x="1133089" y="4287106"/>
                  <a:pt x="1166651" y="4307836"/>
                  <a:pt x="1123057" y="4253345"/>
                </a:cubicBezTo>
                <a:cubicBezTo>
                  <a:pt x="1114897" y="4243145"/>
                  <a:pt x="1104584" y="4234872"/>
                  <a:pt x="1095347" y="4225636"/>
                </a:cubicBezTo>
                <a:cubicBezTo>
                  <a:pt x="1086111" y="4197927"/>
                  <a:pt x="1083840" y="4166811"/>
                  <a:pt x="1067638" y="4142509"/>
                </a:cubicBezTo>
                <a:lnTo>
                  <a:pt x="1012220" y="4059382"/>
                </a:lnTo>
                <a:cubicBezTo>
                  <a:pt x="987835" y="3986224"/>
                  <a:pt x="1006468" y="4029971"/>
                  <a:pt x="942947" y="3934691"/>
                </a:cubicBezTo>
                <a:cubicBezTo>
                  <a:pt x="933711" y="3920836"/>
                  <a:pt x="929093" y="3902363"/>
                  <a:pt x="915238" y="3893127"/>
                </a:cubicBezTo>
                <a:cubicBezTo>
                  <a:pt x="901384" y="3883891"/>
                  <a:pt x="886120" y="3876480"/>
                  <a:pt x="873675" y="3865418"/>
                </a:cubicBezTo>
                <a:cubicBezTo>
                  <a:pt x="760285" y="3764627"/>
                  <a:pt x="836726" y="3793836"/>
                  <a:pt x="735129" y="3768436"/>
                </a:cubicBezTo>
                <a:cubicBezTo>
                  <a:pt x="721275" y="3754582"/>
                  <a:pt x="708618" y="3739416"/>
                  <a:pt x="693566" y="3726873"/>
                </a:cubicBezTo>
                <a:cubicBezTo>
                  <a:pt x="680774" y="3716213"/>
                  <a:pt x="664533" y="3710129"/>
                  <a:pt x="652002" y="3699164"/>
                </a:cubicBezTo>
                <a:cubicBezTo>
                  <a:pt x="627426" y="3677660"/>
                  <a:pt x="582729" y="3629891"/>
                  <a:pt x="582729" y="3629891"/>
                </a:cubicBezTo>
                <a:cubicBezTo>
                  <a:pt x="573493" y="3611418"/>
                  <a:pt x="561551" y="3594066"/>
                  <a:pt x="555020" y="3574473"/>
                </a:cubicBezTo>
                <a:cubicBezTo>
                  <a:pt x="547573" y="3552133"/>
                  <a:pt x="550730" y="3526719"/>
                  <a:pt x="541166" y="3505200"/>
                </a:cubicBezTo>
                <a:cubicBezTo>
                  <a:pt x="518346" y="3453856"/>
                  <a:pt x="424507" y="3385632"/>
                  <a:pt x="402620" y="3352800"/>
                </a:cubicBezTo>
                <a:cubicBezTo>
                  <a:pt x="375373" y="3311930"/>
                  <a:pt x="373353" y="3303011"/>
                  <a:pt x="333347" y="3269673"/>
                </a:cubicBezTo>
                <a:cubicBezTo>
                  <a:pt x="320555" y="3259013"/>
                  <a:pt x="304786" y="3252366"/>
                  <a:pt x="291784" y="3241964"/>
                </a:cubicBezTo>
                <a:cubicBezTo>
                  <a:pt x="281584" y="3233804"/>
                  <a:pt x="274943" y="3221500"/>
                  <a:pt x="264075" y="3214254"/>
                </a:cubicBezTo>
                <a:cubicBezTo>
                  <a:pt x="246891" y="3202798"/>
                  <a:pt x="226589" y="3196792"/>
                  <a:pt x="208657" y="3186545"/>
                </a:cubicBezTo>
                <a:cubicBezTo>
                  <a:pt x="150341" y="3153222"/>
                  <a:pt x="181450" y="3159037"/>
                  <a:pt x="111675" y="3131127"/>
                </a:cubicBezTo>
                <a:cubicBezTo>
                  <a:pt x="84556" y="3120279"/>
                  <a:pt x="28547" y="3103418"/>
                  <a:pt x="28547" y="3103418"/>
                </a:cubicBezTo>
                <a:cubicBezTo>
                  <a:pt x="0" y="3017773"/>
                  <a:pt x="2469" y="3043373"/>
                  <a:pt x="28547" y="2895600"/>
                </a:cubicBezTo>
                <a:cubicBezTo>
                  <a:pt x="32869" y="2871109"/>
                  <a:pt x="41335" y="2846223"/>
                  <a:pt x="56257" y="2826327"/>
                </a:cubicBezTo>
                <a:cubicBezTo>
                  <a:pt x="90657" y="2780460"/>
                  <a:pt x="110451" y="2789246"/>
                  <a:pt x="153238" y="2770909"/>
                </a:cubicBezTo>
                <a:cubicBezTo>
                  <a:pt x="273078" y="2719548"/>
                  <a:pt x="152748" y="2761837"/>
                  <a:pt x="250220" y="2729345"/>
                </a:cubicBezTo>
                <a:cubicBezTo>
                  <a:pt x="346943" y="2632624"/>
                  <a:pt x="239780" y="2727393"/>
                  <a:pt x="333347" y="2673927"/>
                </a:cubicBezTo>
                <a:cubicBezTo>
                  <a:pt x="353396" y="2662471"/>
                  <a:pt x="369976" y="2645785"/>
                  <a:pt x="388766" y="2632364"/>
                </a:cubicBezTo>
                <a:cubicBezTo>
                  <a:pt x="456285" y="2584136"/>
                  <a:pt x="404555" y="2623340"/>
                  <a:pt x="485747" y="2576945"/>
                </a:cubicBezTo>
                <a:cubicBezTo>
                  <a:pt x="500204" y="2568684"/>
                  <a:pt x="512854" y="2557497"/>
                  <a:pt x="527311" y="2549236"/>
                </a:cubicBezTo>
                <a:cubicBezTo>
                  <a:pt x="545243" y="2538989"/>
                  <a:pt x="564797" y="2531774"/>
                  <a:pt x="582729" y="2521527"/>
                </a:cubicBezTo>
                <a:cubicBezTo>
                  <a:pt x="597186" y="2513266"/>
                  <a:pt x="609400" y="2501264"/>
                  <a:pt x="624293" y="2493818"/>
                </a:cubicBezTo>
                <a:cubicBezTo>
                  <a:pt x="637355" y="2487287"/>
                  <a:pt x="652002" y="2484582"/>
                  <a:pt x="665857" y="2479964"/>
                </a:cubicBezTo>
                <a:cubicBezTo>
                  <a:pt x="731159" y="2382010"/>
                  <a:pt x="649206" y="2503276"/>
                  <a:pt x="735129" y="2382982"/>
                </a:cubicBezTo>
                <a:cubicBezTo>
                  <a:pt x="744807" y="2369432"/>
                  <a:pt x="753602" y="2355273"/>
                  <a:pt x="762838" y="2341418"/>
                </a:cubicBezTo>
                <a:cubicBezTo>
                  <a:pt x="752240" y="2299023"/>
                  <a:pt x="753168" y="2276329"/>
                  <a:pt x="721275" y="2244436"/>
                </a:cubicBezTo>
                <a:cubicBezTo>
                  <a:pt x="641228" y="2164389"/>
                  <a:pt x="717584" y="2277297"/>
                  <a:pt x="638147" y="2175164"/>
                </a:cubicBezTo>
                <a:cubicBezTo>
                  <a:pt x="565153" y="2081314"/>
                  <a:pt x="601418" y="2117815"/>
                  <a:pt x="555020" y="2036618"/>
                </a:cubicBezTo>
                <a:cubicBezTo>
                  <a:pt x="546759" y="2022161"/>
                  <a:pt x="536547" y="2008909"/>
                  <a:pt x="527311" y="1995054"/>
                </a:cubicBezTo>
                <a:cubicBezTo>
                  <a:pt x="531929" y="1948872"/>
                  <a:pt x="496202" y="1868011"/>
                  <a:pt x="541166" y="1856509"/>
                </a:cubicBezTo>
                <a:cubicBezTo>
                  <a:pt x="1042304" y="1728311"/>
                  <a:pt x="1000255" y="1995158"/>
                  <a:pt x="1178475" y="1787236"/>
                </a:cubicBezTo>
                <a:cubicBezTo>
                  <a:pt x="1189311" y="1774594"/>
                  <a:pt x="1196948" y="1759527"/>
                  <a:pt x="1206184" y="1745673"/>
                </a:cubicBezTo>
                <a:cubicBezTo>
                  <a:pt x="1210802" y="1731818"/>
                  <a:pt x="1208634" y="1713232"/>
                  <a:pt x="1220038" y="1704109"/>
                </a:cubicBezTo>
                <a:cubicBezTo>
                  <a:pt x="1234907" y="1692214"/>
                  <a:pt x="1257148" y="1695485"/>
                  <a:pt x="1275457" y="1690254"/>
                </a:cubicBezTo>
                <a:cubicBezTo>
                  <a:pt x="1289499" y="1686242"/>
                  <a:pt x="1303166" y="1681018"/>
                  <a:pt x="1317020" y="1676400"/>
                </a:cubicBezTo>
                <a:cubicBezTo>
                  <a:pt x="1330875" y="1667164"/>
                  <a:pt x="1341970" y="1649799"/>
                  <a:pt x="1358584" y="1648691"/>
                </a:cubicBezTo>
                <a:cubicBezTo>
                  <a:pt x="1414071" y="1644992"/>
                  <a:pt x="1470308" y="1651639"/>
                  <a:pt x="1524838" y="1662545"/>
                </a:cubicBezTo>
                <a:cubicBezTo>
                  <a:pt x="1560792" y="1669736"/>
                  <a:pt x="1567555" y="1700260"/>
                  <a:pt x="1594111" y="1717964"/>
                </a:cubicBezTo>
                <a:cubicBezTo>
                  <a:pt x="1611295" y="1729420"/>
                  <a:pt x="1631597" y="1735426"/>
                  <a:pt x="1649529" y="1745673"/>
                </a:cubicBezTo>
                <a:cubicBezTo>
                  <a:pt x="1695864" y="1772150"/>
                  <a:pt x="1709556" y="1798696"/>
                  <a:pt x="1774220" y="1801091"/>
                </a:cubicBezTo>
                <a:lnTo>
                  <a:pt x="2148293" y="1814945"/>
                </a:lnTo>
                <a:cubicBezTo>
                  <a:pt x="2166766" y="1824181"/>
                  <a:pt x="2184728" y="1834518"/>
                  <a:pt x="2203711" y="1842654"/>
                </a:cubicBezTo>
                <a:cubicBezTo>
                  <a:pt x="2217134" y="1848407"/>
                  <a:pt x="2232213" y="1849978"/>
                  <a:pt x="2245275" y="1856509"/>
                </a:cubicBezTo>
                <a:cubicBezTo>
                  <a:pt x="2260168" y="1863956"/>
                  <a:pt x="2272984" y="1874982"/>
                  <a:pt x="2286838" y="1884218"/>
                </a:cubicBezTo>
                <a:cubicBezTo>
                  <a:pt x="2402293" y="1879600"/>
                  <a:pt x="2517949" y="1878596"/>
                  <a:pt x="2633202" y="1870364"/>
                </a:cubicBezTo>
                <a:cubicBezTo>
                  <a:pt x="2647769" y="1869324"/>
                  <a:pt x="2661704" y="1863040"/>
                  <a:pt x="2674766" y="1856509"/>
                </a:cubicBezTo>
                <a:cubicBezTo>
                  <a:pt x="2690500" y="1848642"/>
                  <a:pt x="2765471" y="1793512"/>
                  <a:pt x="2771747" y="1787236"/>
                </a:cubicBezTo>
                <a:cubicBezTo>
                  <a:pt x="2788075" y="1770908"/>
                  <a:pt x="2795779" y="1746845"/>
                  <a:pt x="2813311" y="1731818"/>
                </a:cubicBezTo>
                <a:cubicBezTo>
                  <a:pt x="2828992" y="1718377"/>
                  <a:pt x="2852602" y="1717011"/>
                  <a:pt x="2868729" y="1704109"/>
                </a:cubicBezTo>
                <a:cubicBezTo>
                  <a:pt x="2899329" y="1679629"/>
                  <a:pt x="2920508" y="1644494"/>
                  <a:pt x="2951857" y="1620982"/>
                </a:cubicBezTo>
                <a:cubicBezTo>
                  <a:pt x="3113946" y="1499414"/>
                  <a:pt x="2913735" y="1653656"/>
                  <a:pt x="3048838" y="1537854"/>
                </a:cubicBezTo>
                <a:cubicBezTo>
                  <a:pt x="3066370" y="1522827"/>
                  <a:pt x="3086725" y="1511318"/>
                  <a:pt x="3104257" y="1496291"/>
                </a:cubicBezTo>
                <a:cubicBezTo>
                  <a:pt x="3119133" y="1483540"/>
                  <a:pt x="3129876" y="1466115"/>
                  <a:pt x="3145820" y="1454727"/>
                </a:cubicBezTo>
                <a:cubicBezTo>
                  <a:pt x="3162626" y="1442723"/>
                  <a:pt x="3182765" y="1436254"/>
                  <a:pt x="3201238" y="1427018"/>
                </a:cubicBezTo>
                <a:cubicBezTo>
                  <a:pt x="3219711" y="1390073"/>
                  <a:pt x="3248557" y="1356686"/>
                  <a:pt x="3256657" y="1316182"/>
                </a:cubicBezTo>
                <a:cubicBezTo>
                  <a:pt x="3261275" y="1293091"/>
                  <a:pt x="3267181" y="1270221"/>
                  <a:pt x="3270511" y="1246909"/>
                </a:cubicBezTo>
                <a:cubicBezTo>
                  <a:pt x="3276425" y="1205510"/>
                  <a:pt x="3279480" y="1163751"/>
                  <a:pt x="3284366" y="1122218"/>
                </a:cubicBezTo>
                <a:cubicBezTo>
                  <a:pt x="3288716" y="1085240"/>
                  <a:pt x="3293189" y="1048273"/>
                  <a:pt x="3298220" y="1011382"/>
                </a:cubicBezTo>
                <a:cubicBezTo>
                  <a:pt x="3307044" y="946670"/>
                  <a:pt x="3305276" y="879378"/>
                  <a:pt x="3325929" y="817418"/>
                </a:cubicBezTo>
                <a:cubicBezTo>
                  <a:pt x="3334190" y="792634"/>
                  <a:pt x="3365027" y="782400"/>
                  <a:pt x="3381347" y="762000"/>
                </a:cubicBezTo>
                <a:cubicBezTo>
                  <a:pt x="3402151" y="735995"/>
                  <a:pt x="3413218" y="702421"/>
                  <a:pt x="3436766" y="678873"/>
                </a:cubicBezTo>
                <a:lnTo>
                  <a:pt x="3533747" y="581891"/>
                </a:lnTo>
                <a:cubicBezTo>
                  <a:pt x="3544728" y="548950"/>
                  <a:pt x="3555659" y="519700"/>
                  <a:pt x="3561457" y="484909"/>
                </a:cubicBezTo>
                <a:cubicBezTo>
                  <a:pt x="3567578" y="448183"/>
                  <a:pt x="3571345" y="411094"/>
                  <a:pt x="3575311" y="374073"/>
                </a:cubicBezTo>
                <a:cubicBezTo>
                  <a:pt x="3576116" y="366564"/>
                  <a:pt x="3536025" y="79900"/>
                  <a:pt x="3658438" y="55418"/>
                </a:cubicBezTo>
                <a:cubicBezTo>
                  <a:pt x="3731035" y="40899"/>
                  <a:pt x="3806220" y="46182"/>
                  <a:pt x="3880111" y="41564"/>
                </a:cubicBezTo>
                <a:cubicBezTo>
                  <a:pt x="3903202" y="36946"/>
                  <a:pt x="3926539" y="33421"/>
                  <a:pt x="3949384" y="27709"/>
                </a:cubicBezTo>
                <a:cubicBezTo>
                  <a:pt x="3963552" y="24167"/>
                  <a:pt x="3976905" y="17866"/>
                  <a:pt x="3990947" y="13854"/>
                </a:cubicBezTo>
                <a:cubicBezTo>
                  <a:pt x="4009256" y="8623"/>
                  <a:pt x="4027893" y="4618"/>
                  <a:pt x="4046366" y="0"/>
                </a:cubicBezTo>
                <a:cubicBezTo>
                  <a:pt x="4056943" y="881"/>
                  <a:pt x="4233949" y="9269"/>
                  <a:pt x="4281893" y="27709"/>
                </a:cubicBezTo>
                <a:cubicBezTo>
                  <a:pt x="4320446" y="42537"/>
                  <a:pt x="4353543" y="70065"/>
                  <a:pt x="4392729" y="83127"/>
                </a:cubicBezTo>
                <a:lnTo>
                  <a:pt x="4475857" y="110836"/>
                </a:lnTo>
                <a:cubicBezTo>
                  <a:pt x="4561980" y="240023"/>
                  <a:pt x="4525041" y="166937"/>
                  <a:pt x="4489711" y="484909"/>
                </a:cubicBezTo>
                <a:cubicBezTo>
                  <a:pt x="4487872" y="501458"/>
                  <a:pt x="4473776" y="514699"/>
                  <a:pt x="4462002" y="526473"/>
                </a:cubicBezTo>
                <a:cubicBezTo>
                  <a:pt x="4445674" y="542801"/>
                  <a:pt x="4425057" y="554182"/>
                  <a:pt x="4406584" y="568036"/>
                </a:cubicBezTo>
                <a:cubicBezTo>
                  <a:pt x="4397348" y="586509"/>
                  <a:pt x="4390879" y="606648"/>
                  <a:pt x="4378875" y="623454"/>
                </a:cubicBezTo>
                <a:cubicBezTo>
                  <a:pt x="4367487" y="639398"/>
                  <a:pt x="4347830" y="648488"/>
                  <a:pt x="4337311" y="665018"/>
                </a:cubicBezTo>
                <a:cubicBezTo>
                  <a:pt x="4315135" y="699866"/>
                  <a:pt x="4281893" y="775854"/>
                  <a:pt x="4281893" y="775854"/>
                </a:cubicBezTo>
                <a:cubicBezTo>
                  <a:pt x="4295982" y="973115"/>
                  <a:pt x="4308839" y="1045197"/>
                  <a:pt x="4281893" y="1260764"/>
                </a:cubicBezTo>
                <a:cubicBezTo>
                  <a:pt x="4279828" y="1277286"/>
                  <a:pt x="4263862" y="1288778"/>
                  <a:pt x="4254184" y="1302327"/>
                </a:cubicBezTo>
                <a:cubicBezTo>
                  <a:pt x="4240763" y="1321117"/>
                  <a:pt x="4226041" y="1338955"/>
                  <a:pt x="4212620" y="1357745"/>
                </a:cubicBezTo>
                <a:cubicBezTo>
                  <a:pt x="4202942" y="1371295"/>
                  <a:pt x="4194589" y="1385759"/>
                  <a:pt x="4184911" y="1399309"/>
                </a:cubicBezTo>
                <a:cubicBezTo>
                  <a:pt x="4171490" y="1418099"/>
                  <a:pt x="4156768" y="1435937"/>
                  <a:pt x="4143347" y="1454727"/>
                </a:cubicBezTo>
                <a:cubicBezTo>
                  <a:pt x="4133669" y="1468277"/>
                  <a:pt x="4126298" y="1483499"/>
                  <a:pt x="4115638" y="1496291"/>
                </a:cubicBezTo>
                <a:cubicBezTo>
                  <a:pt x="4103095" y="1511343"/>
                  <a:pt x="4087929" y="1524000"/>
                  <a:pt x="4074075" y="1537854"/>
                </a:cubicBezTo>
                <a:cubicBezTo>
                  <a:pt x="4069457" y="1556327"/>
                  <a:pt x="4069667" y="1576740"/>
                  <a:pt x="4060220" y="1593273"/>
                </a:cubicBezTo>
                <a:cubicBezTo>
                  <a:pt x="4050499" y="1610284"/>
                  <a:pt x="4031200" y="1619784"/>
                  <a:pt x="4018657" y="1634836"/>
                </a:cubicBezTo>
                <a:cubicBezTo>
                  <a:pt x="3951127" y="1715871"/>
                  <a:pt x="4041725" y="1638316"/>
                  <a:pt x="3935529" y="1717964"/>
                </a:cubicBezTo>
                <a:cubicBezTo>
                  <a:pt x="3893215" y="1802591"/>
                  <a:pt x="3922425" y="1758776"/>
                  <a:pt x="3838547" y="1842654"/>
                </a:cubicBezTo>
                <a:cubicBezTo>
                  <a:pt x="3815515" y="1865686"/>
                  <a:pt x="3800736" y="1884090"/>
                  <a:pt x="3769275" y="1898073"/>
                </a:cubicBezTo>
                <a:cubicBezTo>
                  <a:pt x="3742584" y="1909936"/>
                  <a:pt x="3713856" y="1916546"/>
                  <a:pt x="3686147" y="1925782"/>
                </a:cubicBezTo>
                <a:cubicBezTo>
                  <a:pt x="3588677" y="1958271"/>
                  <a:pt x="3709002" y="1915986"/>
                  <a:pt x="3589166" y="1967345"/>
                </a:cubicBezTo>
                <a:cubicBezTo>
                  <a:pt x="3543221" y="1987036"/>
                  <a:pt x="3598403" y="1965036"/>
                  <a:pt x="3589166" y="1981200"/>
                </a:cubicBezTo>
                <a:close/>
              </a:path>
            </a:pathLst>
          </a:cu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FF0000"/>
                </a:solidFill>
              </a:rPr>
              <a:t>          </a:t>
            </a: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r>
              <a:rPr lang="ru-RU" sz="2800" b="1" dirty="0" smtClean="0">
                <a:solidFill>
                  <a:srgbClr val="FF0000"/>
                </a:solidFill>
              </a:rPr>
              <a:t>            Е Г И П Е Т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2" name="Полилиния 11"/>
          <p:cNvSpPr/>
          <p:nvPr/>
        </p:nvSpPr>
        <p:spPr>
          <a:xfrm>
            <a:off x="1000101" y="500042"/>
            <a:ext cx="3571900" cy="2000264"/>
          </a:xfrm>
          <a:custGeom>
            <a:avLst/>
            <a:gdLst>
              <a:gd name="connsiteX0" fmla="*/ 623455 w 3811039"/>
              <a:gd name="connsiteY0" fmla="*/ 41563 h 1995054"/>
              <a:gd name="connsiteX1" fmla="*/ 512618 w 3811039"/>
              <a:gd name="connsiteY1" fmla="*/ 55418 h 1995054"/>
              <a:gd name="connsiteX2" fmla="*/ 471055 w 3811039"/>
              <a:gd name="connsiteY2" fmla="*/ 69272 h 1995054"/>
              <a:gd name="connsiteX3" fmla="*/ 498764 w 3811039"/>
              <a:gd name="connsiteY3" fmla="*/ 110836 h 1995054"/>
              <a:gd name="connsiteX4" fmla="*/ 554182 w 3811039"/>
              <a:gd name="connsiteY4" fmla="*/ 124691 h 1995054"/>
              <a:gd name="connsiteX5" fmla="*/ 637309 w 3811039"/>
              <a:gd name="connsiteY5" fmla="*/ 166254 h 1995054"/>
              <a:gd name="connsiteX6" fmla="*/ 720437 w 3811039"/>
              <a:gd name="connsiteY6" fmla="*/ 152400 h 1995054"/>
              <a:gd name="connsiteX7" fmla="*/ 762000 w 3811039"/>
              <a:gd name="connsiteY7" fmla="*/ 124691 h 1995054"/>
              <a:gd name="connsiteX8" fmla="*/ 928255 w 3811039"/>
              <a:gd name="connsiteY8" fmla="*/ 124691 h 1995054"/>
              <a:gd name="connsiteX9" fmla="*/ 983673 w 3811039"/>
              <a:gd name="connsiteY9" fmla="*/ 138545 h 1995054"/>
              <a:gd name="connsiteX10" fmla="*/ 1011382 w 3811039"/>
              <a:gd name="connsiteY10" fmla="*/ 180109 h 1995054"/>
              <a:gd name="connsiteX11" fmla="*/ 1094509 w 3811039"/>
              <a:gd name="connsiteY11" fmla="*/ 235527 h 1995054"/>
              <a:gd name="connsiteX12" fmla="*/ 1094509 w 3811039"/>
              <a:gd name="connsiteY12" fmla="*/ 235527 h 1995054"/>
              <a:gd name="connsiteX13" fmla="*/ 1260764 w 3811039"/>
              <a:gd name="connsiteY13" fmla="*/ 263236 h 1995054"/>
              <a:gd name="connsiteX14" fmla="*/ 1413164 w 3811039"/>
              <a:gd name="connsiteY14" fmla="*/ 249381 h 1995054"/>
              <a:gd name="connsiteX15" fmla="*/ 1468582 w 3811039"/>
              <a:gd name="connsiteY15" fmla="*/ 166254 h 1995054"/>
              <a:gd name="connsiteX16" fmla="*/ 1510146 w 3811039"/>
              <a:gd name="connsiteY16" fmla="*/ 124691 h 1995054"/>
              <a:gd name="connsiteX17" fmla="*/ 1579418 w 3811039"/>
              <a:gd name="connsiteY17" fmla="*/ 96981 h 1995054"/>
              <a:gd name="connsiteX18" fmla="*/ 1662546 w 3811039"/>
              <a:gd name="connsiteY18" fmla="*/ 69272 h 1995054"/>
              <a:gd name="connsiteX19" fmla="*/ 1787237 w 3811039"/>
              <a:gd name="connsiteY19" fmla="*/ 41563 h 1995054"/>
              <a:gd name="connsiteX20" fmla="*/ 1842655 w 3811039"/>
              <a:gd name="connsiteY20" fmla="*/ 27709 h 1995054"/>
              <a:gd name="connsiteX21" fmla="*/ 1898073 w 3811039"/>
              <a:gd name="connsiteY21" fmla="*/ 41563 h 1995054"/>
              <a:gd name="connsiteX22" fmla="*/ 1939637 w 3811039"/>
              <a:gd name="connsiteY22" fmla="*/ 83127 h 1995054"/>
              <a:gd name="connsiteX23" fmla="*/ 1995055 w 3811039"/>
              <a:gd name="connsiteY23" fmla="*/ 124691 h 1995054"/>
              <a:gd name="connsiteX24" fmla="*/ 2133600 w 3811039"/>
              <a:gd name="connsiteY24" fmla="*/ 235527 h 1995054"/>
              <a:gd name="connsiteX25" fmla="*/ 2216727 w 3811039"/>
              <a:gd name="connsiteY25" fmla="*/ 249381 h 1995054"/>
              <a:gd name="connsiteX26" fmla="*/ 2286000 w 3811039"/>
              <a:gd name="connsiteY26" fmla="*/ 277091 h 1995054"/>
              <a:gd name="connsiteX27" fmla="*/ 2382982 w 3811039"/>
              <a:gd name="connsiteY27" fmla="*/ 304800 h 1995054"/>
              <a:gd name="connsiteX28" fmla="*/ 2479964 w 3811039"/>
              <a:gd name="connsiteY28" fmla="*/ 346363 h 1995054"/>
              <a:gd name="connsiteX29" fmla="*/ 2632364 w 3811039"/>
              <a:gd name="connsiteY29" fmla="*/ 332509 h 1995054"/>
              <a:gd name="connsiteX30" fmla="*/ 2729346 w 3811039"/>
              <a:gd name="connsiteY30" fmla="*/ 277091 h 1995054"/>
              <a:gd name="connsiteX31" fmla="*/ 2867891 w 3811039"/>
              <a:gd name="connsiteY31" fmla="*/ 235527 h 1995054"/>
              <a:gd name="connsiteX32" fmla="*/ 3158837 w 3811039"/>
              <a:gd name="connsiteY32" fmla="*/ 221672 h 1995054"/>
              <a:gd name="connsiteX33" fmla="*/ 3311237 w 3811039"/>
              <a:gd name="connsiteY33" fmla="*/ 138545 h 1995054"/>
              <a:gd name="connsiteX34" fmla="*/ 3449782 w 3811039"/>
              <a:gd name="connsiteY34" fmla="*/ 124691 h 1995054"/>
              <a:gd name="connsiteX35" fmla="*/ 3782291 w 3811039"/>
              <a:gd name="connsiteY35" fmla="*/ 124691 h 1995054"/>
              <a:gd name="connsiteX36" fmla="*/ 3796146 w 3811039"/>
              <a:gd name="connsiteY36" fmla="*/ 166254 h 1995054"/>
              <a:gd name="connsiteX37" fmla="*/ 3740727 w 3811039"/>
              <a:gd name="connsiteY37" fmla="*/ 263236 h 1995054"/>
              <a:gd name="connsiteX38" fmla="*/ 3713018 w 3811039"/>
              <a:gd name="connsiteY38" fmla="*/ 304800 h 1995054"/>
              <a:gd name="connsiteX39" fmla="*/ 3671455 w 3811039"/>
              <a:gd name="connsiteY39" fmla="*/ 401781 h 1995054"/>
              <a:gd name="connsiteX40" fmla="*/ 3685309 w 3811039"/>
              <a:gd name="connsiteY40" fmla="*/ 443345 h 1995054"/>
              <a:gd name="connsiteX41" fmla="*/ 3740727 w 3811039"/>
              <a:gd name="connsiteY41" fmla="*/ 526472 h 1995054"/>
              <a:gd name="connsiteX42" fmla="*/ 3726873 w 3811039"/>
              <a:gd name="connsiteY42" fmla="*/ 623454 h 1995054"/>
              <a:gd name="connsiteX43" fmla="*/ 3713018 w 3811039"/>
              <a:gd name="connsiteY43" fmla="*/ 845127 h 1995054"/>
              <a:gd name="connsiteX44" fmla="*/ 3671455 w 3811039"/>
              <a:gd name="connsiteY44" fmla="*/ 900545 h 1995054"/>
              <a:gd name="connsiteX45" fmla="*/ 3588327 w 3811039"/>
              <a:gd name="connsiteY45" fmla="*/ 1011381 h 1995054"/>
              <a:gd name="connsiteX46" fmla="*/ 3574473 w 3811039"/>
              <a:gd name="connsiteY46" fmla="*/ 1052945 h 1995054"/>
              <a:gd name="connsiteX47" fmla="*/ 3532909 w 3811039"/>
              <a:gd name="connsiteY47" fmla="*/ 1080654 h 1995054"/>
              <a:gd name="connsiteX48" fmla="*/ 3519055 w 3811039"/>
              <a:gd name="connsiteY48" fmla="*/ 1163781 h 1995054"/>
              <a:gd name="connsiteX49" fmla="*/ 3491346 w 3811039"/>
              <a:gd name="connsiteY49" fmla="*/ 1191491 h 1995054"/>
              <a:gd name="connsiteX50" fmla="*/ 3435927 w 3811039"/>
              <a:gd name="connsiteY50" fmla="*/ 1274618 h 1995054"/>
              <a:gd name="connsiteX51" fmla="*/ 3408218 w 3811039"/>
              <a:gd name="connsiteY51" fmla="*/ 1454727 h 1995054"/>
              <a:gd name="connsiteX52" fmla="*/ 3380509 w 3811039"/>
              <a:gd name="connsiteY52" fmla="*/ 1551709 h 1995054"/>
              <a:gd name="connsiteX53" fmla="*/ 3241964 w 3811039"/>
              <a:gd name="connsiteY53" fmla="*/ 1676400 h 1995054"/>
              <a:gd name="connsiteX54" fmla="*/ 3200400 w 3811039"/>
              <a:gd name="connsiteY54" fmla="*/ 1717963 h 1995054"/>
              <a:gd name="connsiteX55" fmla="*/ 3158837 w 3811039"/>
              <a:gd name="connsiteY55" fmla="*/ 1745672 h 1995054"/>
              <a:gd name="connsiteX56" fmla="*/ 3103418 w 3811039"/>
              <a:gd name="connsiteY56" fmla="*/ 1801091 h 1995054"/>
              <a:gd name="connsiteX57" fmla="*/ 3006437 w 3811039"/>
              <a:gd name="connsiteY57" fmla="*/ 1856509 h 1995054"/>
              <a:gd name="connsiteX58" fmla="*/ 2978727 w 3811039"/>
              <a:gd name="connsiteY58" fmla="*/ 1884218 h 1995054"/>
              <a:gd name="connsiteX59" fmla="*/ 2867891 w 3811039"/>
              <a:gd name="connsiteY59" fmla="*/ 1925781 h 1995054"/>
              <a:gd name="connsiteX60" fmla="*/ 2812473 w 3811039"/>
              <a:gd name="connsiteY60" fmla="*/ 1953491 h 1995054"/>
              <a:gd name="connsiteX61" fmla="*/ 2770909 w 3811039"/>
              <a:gd name="connsiteY61" fmla="*/ 1981200 h 1995054"/>
              <a:gd name="connsiteX62" fmla="*/ 2729346 w 3811039"/>
              <a:gd name="connsiteY62" fmla="*/ 1995054 h 1995054"/>
              <a:gd name="connsiteX63" fmla="*/ 2632364 w 3811039"/>
              <a:gd name="connsiteY63" fmla="*/ 1981200 h 1995054"/>
              <a:gd name="connsiteX64" fmla="*/ 2576946 w 3811039"/>
              <a:gd name="connsiteY64" fmla="*/ 1953491 h 1995054"/>
              <a:gd name="connsiteX65" fmla="*/ 2535382 w 3811039"/>
              <a:gd name="connsiteY65" fmla="*/ 1939636 h 1995054"/>
              <a:gd name="connsiteX66" fmla="*/ 2479964 w 3811039"/>
              <a:gd name="connsiteY66" fmla="*/ 1911927 h 1995054"/>
              <a:gd name="connsiteX67" fmla="*/ 1967346 w 3811039"/>
              <a:gd name="connsiteY67" fmla="*/ 1898072 h 1995054"/>
              <a:gd name="connsiteX68" fmla="*/ 1925782 w 3811039"/>
              <a:gd name="connsiteY68" fmla="*/ 1870363 h 1995054"/>
              <a:gd name="connsiteX69" fmla="*/ 1842655 w 3811039"/>
              <a:gd name="connsiteY69" fmla="*/ 1801091 h 1995054"/>
              <a:gd name="connsiteX70" fmla="*/ 1759527 w 3811039"/>
              <a:gd name="connsiteY70" fmla="*/ 1787236 h 1995054"/>
              <a:gd name="connsiteX71" fmla="*/ 1357746 w 3811039"/>
              <a:gd name="connsiteY71" fmla="*/ 1787236 h 1995054"/>
              <a:gd name="connsiteX72" fmla="*/ 1274618 w 3811039"/>
              <a:gd name="connsiteY72" fmla="*/ 1814945 h 1995054"/>
              <a:gd name="connsiteX73" fmla="*/ 1219200 w 3811039"/>
              <a:gd name="connsiteY73" fmla="*/ 1870363 h 1995054"/>
              <a:gd name="connsiteX74" fmla="*/ 1149927 w 3811039"/>
              <a:gd name="connsiteY74" fmla="*/ 1939636 h 1995054"/>
              <a:gd name="connsiteX75" fmla="*/ 858982 w 3811039"/>
              <a:gd name="connsiteY75" fmla="*/ 1967345 h 1995054"/>
              <a:gd name="connsiteX76" fmla="*/ 678873 w 3811039"/>
              <a:gd name="connsiteY76" fmla="*/ 1953491 h 1995054"/>
              <a:gd name="connsiteX77" fmla="*/ 637309 w 3811039"/>
              <a:gd name="connsiteY77" fmla="*/ 1939636 h 1995054"/>
              <a:gd name="connsiteX78" fmla="*/ 374073 w 3811039"/>
              <a:gd name="connsiteY78" fmla="*/ 1925781 h 1995054"/>
              <a:gd name="connsiteX79" fmla="*/ 332509 w 3811039"/>
              <a:gd name="connsiteY79" fmla="*/ 1911927 h 1995054"/>
              <a:gd name="connsiteX80" fmla="*/ 249382 w 3811039"/>
              <a:gd name="connsiteY80" fmla="*/ 1856509 h 1995054"/>
              <a:gd name="connsiteX81" fmla="*/ 83127 w 3811039"/>
              <a:gd name="connsiteY81" fmla="*/ 1842654 h 1995054"/>
              <a:gd name="connsiteX82" fmla="*/ 69273 w 3811039"/>
              <a:gd name="connsiteY82" fmla="*/ 1537854 h 1995054"/>
              <a:gd name="connsiteX83" fmla="*/ 55418 w 3811039"/>
              <a:gd name="connsiteY83" fmla="*/ 1496291 h 1995054"/>
              <a:gd name="connsiteX84" fmla="*/ 27709 w 3811039"/>
              <a:gd name="connsiteY84" fmla="*/ 1330036 h 1995054"/>
              <a:gd name="connsiteX85" fmla="*/ 13855 w 3811039"/>
              <a:gd name="connsiteY85" fmla="*/ 1219200 h 1995054"/>
              <a:gd name="connsiteX86" fmla="*/ 0 w 3811039"/>
              <a:gd name="connsiteY86" fmla="*/ 1177636 h 1995054"/>
              <a:gd name="connsiteX87" fmla="*/ 13855 w 3811039"/>
              <a:gd name="connsiteY87" fmla="*/ 304800 h 1995054"/>
              <a:gd name="connsiteX88" fmla="*/ 27709 w 3811039"/>
              <a:gd name="connsiteY88" fmla="*/ 166254 h 1995054"/>
              <a:gd name="connsiteX89" fmla="*/ 55418 w 3811039"/>
              <a:gd name="connsiteY89" fmla="*/ 0 h 1995054"/>
              <a:gd name="connsiteX90" fmla="*/ 207818 w 3811039"/>
              <a:gd name="connsiteY90" fmla="*/ 13854 h 1995054"/>
              <a:gd name="connsiteX91" fmla="*/ 263237 w 3811039"/>
              <a:gd name="connsiteY91" fmla="*/ 41563 h 1995054"/>
              <a:gd name="connsiteX92" fmla="*/ 540327 w 3811039"/>
              <a:gd name="connsiteY92" fmla="*/ 55418 h 1995054"/>
              <a:gd name="connsiteX93" fmla="*/ 540327 w 3811039"/>
              <a:gd name="connsiteY93" fmla="*/ 55418 h 1995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</a:cxnLst>
            <a:rect l="l" t="t" r="r" b="b"/>
            <a:pathLst>
              <a:path w="3811039" h="1995054">
                <a:moveTo>
                  <a:pt x="623455" y="41563"/>
                </a:moveTo>
                <a:cubicBezTo>
                  <a:pt x="586509" y="46181"/>
                  <a:pt x="549251" y="48758"/>
                  <a:pt x="512618" y="55418"/>
                </a:cubicBezTo>
                <a:cubicBezTo>
                  <a:pt x="498250" y="58030"/>
                  <a:pt x="474597" y="55104"/>
                  <a:pt x="471055" y="69272"/>
                </a:cubicBezTo>
                <a:cubicBezTo>
                  <a:pt x="467017" y="85426"/>
                  <a:pt x="484909" y="101599"/>
                  <a:pt x="498764" y="110836"/>
                </a:cubicBezTo>
                <a:cubicBezTo>
                  <a:pt x="514607" y="121398"/>
                  <a:pt x="535709" y="120073"/>
                  <a:pt x="554182" y="124691"/>
                </a:cubicBezTo>
                <a:cubicBezTo>
                  <a:pt x="575197" y="138701"/>
                  <a:pt x="608629" y="166254"/>
                  <a:pt x="637309" y="166254"/>
                </a:cubicBezTo>
                <a:cubicBezTo>
                  <a:pt x="665401" y="166254"/>
                  <a:pt x="692728" y="157018"/>
                  <a:pt x="720437" y="152400"/>
                </a:cubicBezTo>
                <a:cubicBezTo>
                  <a:pt x="734291" y="143164"/>
                  <a:pt x="747107" y="132138"/>
                  <a:pt x="762000" y="124691"/>
                </a:cubicBezTo>
                <a:cubicBezTo>
                  <a:pt x="821082" y="95149"/>
                  <a:pt x="852491" y="116272"/>
                  <a:pt x="928255" y="124691"/>
                </a:cubicBezTo>
                <a:cubicBezTo>
                  <a:pt x="946728" y="129309"/>
                  <a:pt x="967830" y="127983"/>
                  <a:pt x="983673" y="138545"/>
                </a:cubicBezTo>
                <a:cubicBezTo>
                  <a:pt x="997528" y="147781"/>
                  <a:pt x="998851" y="169144"/>
                  <a:pt x="1011382" y="180109"/>
                </a:cubicBezTo>
                <a:cubicBezTo>
                  <a:pt x="1036444" y="202039"/>
                  <a:pt x="1066800" y="217054"/>
                  <a:pt x="1094509" y="235527"/>
                </a:cubicBezTo>
                <a:lnTo>
                  <a:pt x="1094509" y="235527"/>
                </a:lnTo>
                <a:cubicBezTo>
                  <a:pt x="1175747" y="262605"/>
                  <a:pt x="1121558" y="247768"/>
                  <a:pt x="1260764" y="263236"/>
                </a:cubicBezTo>
                <a:cubicBezTo>
                  <a:pt x="1311564" y="258618"/>
                  <a:pt x="1366940" y="270952"/>
                  <a:pt x="1413164" y="249381"/>
                </a:cubicBezTo>
                <a:cubicBezTo>
                  <a:pt x="1443342" y="235298"/>
                  <a:pt x="1445034" y="189802"/>
                  <a:pt x="1468582" y="166254"/>
                </a:cubicBezTo>
                <a:cubicBezTo>
                  <a:pt x="1482437" y="152400"/>
                  <a:pt x="1493531" y="135075"/>
                  <a:pt x="1510146" y="124691"/>
                </a:cubicBezTo>
                <a:cubicBezTo>
                  <a:pt x="1531235" y="111510"/>
                  <a:pt x="1556046" y="105480"/>
                  <a:pt x="1579418" y="96981"/>
                </a:cubicBezTo>
                <a:cubicBezTo>
                  <a:pt x="1606868" y="86999"/>
                  <a:pt x="1634570" y="77665"/>
                  <a:pt x="1662546" y="69272"/>
                </a:cubicBezTo>
                <a:cubicBezTo>
                  <a:pt x="1710804" y="54795"/>
                  <a:pt x="1736401" y="52860"/>
                  <a:pt x="1787237" y="41563"/>
                </a:cubicBezTo>
                <a:cubicBezTo>
                  <a:pt x="1805825" y="37432"/>
                  <a:pt x="1824182" y="32327"/>
                  <a:pt x="1842655" y="27709"/>
                </a:cubicBezTo>
                <a:cubicBezTo>
                  <a:pt x="1861128" y="32327"/>
                  <a:pt x="1881541" y="32116"/>
                  <a:pt x="1898073" y="41563"/>
                </a:cubicBezTo>
                <a:cubicBezTo>
                  <a:pt x="1915085" y="51284"/>
                  <a:pt x="1924761" y="70376"/>
                  <a:pt x="1939637" y="83127"/>
                </a:cubicBezTo>
                <a:cubicBezTo>
                  <a:pt x="1957169" y="98154"/>
                  <a:pt x="1977677" y="109485"/>
                  <a:pt x="1995055" y="124691"/>
                </a:cubicBezTo>
                <a:cubicBezTo>
                  <a:pt x="2029889" y="155171"/>
                  <a:pt x="2084994" y="227426"/>
                  <a:pt x="2133600" y="235527"/>
                </a:cubicBezTo>
                <a:lnTo>
                  <a:pt x="2216727" y="249381"/>
                </a:lnTo>
                <a:cubicBezTo>
                  <a:pt x="2239818" y="258618"/>
                  <a:pt x="2262406" y="269226"/>
                  <a:pt x="2286000" y="277091"/>
                </a:cubicBezTo>
                <a:cubicBezTo>
                  <a:pt x="2317896" y="287723"/>
                  <a:pt x="2351766" y="292314"/>
                  <a:pt x="2382982" y="304800"/>
                </a:cubicBezTo>
                <a:cubicBezTo>
                  <a:pt x="2542440" y="368583"/>
                  <a:pt x="2291693" y="299297"/>
                  <a:pt x="2479964" y="346363"/>
                </a:cubicBezTo>
                <a:cubicBezTo>
                  <a:pt x="2530764" y="341745"/>
                  <a:pt x="2582345" y="342513"/>
                  <a:pt x="2632364" y="332509"/>
                </a:cubicBezTo>
                <a:cubicBezTo>
                  <a:pt x="2682623" y="322457"/>
                  <a:pt x="2686764" y="296017"/>
                  <a:pt x="2729346" y="277091"/>
                </a:cubicBezTo>
                <a:cubicBezTo>
                  <a:pt x="2739764" y="272461"/>
                  <a:pt x="2843313" y="237493"/>
                  <a:pt x="2867891" y="235527"/>
                </a:cubicBezTo>
                <a:cubicBezTo>
                  <a:pt x="2964674" y="227784"/>
                  <a:pt x="3061855" y="226290"/>
                  <a:pt x="3158837" y="221672"/>
                </a:cubicBezTo>
                <a:cubicBezTo>
                  <a:pt x="3205158" y="190791"/>
                  <a:pt x="3253983" y="149996"/>
                  <a:pt x="3311237" y="138545"/>
                </a:cubicBezTo>
                <a:cubicBezTo>
                  <a:pt x="3356748" y="129443"/>
                  <a:pt x="3403600" y="129309"/>
                  <a:pt x="3449782" y="124691"/>
                </a:cubicBezTo>
                <a:cubicBezTo>
                  <a:pt x="3576903" y="99266"/>
                  <a:pt x="3601181" y="88469"/>
                  <a:pt x="3782291" y="124691"/>
                </a:cubicBezTo>
                <a:cubicBezTo>
                  <a:pt x="3796611" y="127555"/>
                  <a:pt x="3791528" y="152400"/>
                  <a:pt x="3796146" y="166254"/>
                </a:cubicBezTo>
                <a:cubicBezTo>
                  <a:pt x="3728637" y="267518"/>
                  <a:pt x="3811039" y="140191"/>
                  <a:pt x="3740727" y="263236"/>
                </a:cubicBezTo>
                <a:cubicBezTo>
                  <a:pt x="3732466" y="277693"/>
                  <a:pt x="3721279" y="290343"/>
                  <a:pt x="3713018" y="304800"/>
                </a:cubicBezTo>
                <a:cubicBezTo>
                  <a:pt x="3685625" y="352737"/>
                  <a:pt x="3686998" y="355150"/>
                  <a:pt x="3671455" y="401781"/>
                </a:cubicBezTo>
                <a:cubicBezTo>
                  <a:pt x="3676073" y="415636"/>
                  <a:pt x="3677208" y="431194"/>
                  <a:pt x="3685309" y="443345"/>
                </a:cubicBezTo>
                <a:cubicBezTo>
                  <a:pt x="3754496" y="547127"/>
                  <a:pt x="3707785" y="427644"/>
                  <a:pt x="3740727" y="526472"/>
                </a:cubicBezTo>
                <a:cubicBezTo>
                  <a:pt x="3736109" y="558799"/>
                  <a:pt x="3729702" y="590921"/>
                  <a:pt x="3726873" y="623454"/>
                </a:cubicBezTo>
                <a:cubicBezTo>
                  <a:pt x="3720459" y="697211"/>
                  <a:pt x="3727537" y="772530"/>
                  <a:pt x="3713018" y="845127"/>
                </a:cubicBezTo>
                <a:cubicBezTo>
                  <a:pt x="3708490" y="867769"/>
                  <a:pt x="3684697" y="881628"/>
                  <a:pt x="3671455" y="900545"/>
                </a:cubicBezTo>
                <a:cubicBezTo>
                  <a:pt x="3598349" y="1004982"/>
                  <a:pt x="3643681" y="956029"/>
                  <a:pt x="3588327" y="1011381"/>
                </a:cubicBezTo>
                <a:cubicBezTo>
                  <a:pt x="3583709" y="1025236"/>
                  <a:pt x="3583596" y="1041541"/>
                  <a:pt x="3574473" y="1052945"/>
                </a:cubicBezTo>
                <a:cubicBezTo>
                  <a:pt x="3564071" y="1065947"/>
                  <a:pt x="3540356" y="1065761"/>
                  <a:pt x="3532909" y="1080654"/>
                </a:cubicBezTo>
                <a:cubicBezTo>
                  <a:pt x="3520346" y="1105780"/>
                  <a:pt x="3528918" y="1137478"/>
                  <a:pt x="3519055" y="1163781"/>
                </a:cubicBezTo>
                <a:cubicBezTo>
                  <a:pt x="3514469" y="1176012"/>
                  <a:pt x="3498592" y="1180622"/>
                  <a:pt x="3491346" y="1191491"/>
                </a:cubicBezTo>
                <a:cubicBezTo>
                  <a:pt x="3424249" y="1292137"/>
                  <a:pt x="3499458" y="1211089"/>
                  <a:pt x="3435927" y="1274618"/>
                </a:cubicBezTo>
                <a:cubicBezTo>
                  <a:pt x="3404665" y="1399669"/>
                  <a:pt x="3440132" y="1247282"/>
                  <a:pt x="3408218" y="1454727"/>
                </a:cubicBezTo>
                <a:cubicBezTo>
                  <a:pt x="3407743" y="1457811"/>
                  <a:pt x="3387407" y="1543086"/>
                  <a:pt x="3380509" y="1551709"/>
                </a:cubicBezTo>
                <a:cubicBezTo>
                  <a:pt x="3249589" y="1715359"/>
                  <a:pt x="3329639" y="1603338"/>
                  <a:pt x="3241964" y="1676400"/>
                </a:cubicBezTo>
                <a:cubicBezTo>
                  <a:pt x="3226912" y="1688943"/>
                  <a:pt x="3215452" y="1705420"/>
                  <a:pt x="3200400" y="1717963"/>
                </a:cubicBezTo>
                <a:cubicBezTo>
                  <a:pt x="3187608" y="1728623"/>
                  <a:pt x="3171479" y="1734836"/>
                  <a:pt x="3158837" y="1745672"/>
                </a:cubicBezTo>
                <a:cubicBezTo>
                  <a:pt x="3139002" y="1762674"/>
                  <a:pt x="3126785" y="1789408"/>
                  <a:pt x="3103418" y="1801091"/>
                </a:cubicBezTo>
                <a:cubicBezTo>
                  <a:pt x="3065490" y="1820055"/>
                  <a:pt x="3039077" y="1830398"/>
                  <a:pt x="3006437" y="1856509"/>
                </a:cubicBezTo>
                <a:cubicBezTo>
                  <a:pt x="2996237" y="1864669"/>
                  <a:pt x="2989596" y="1876972"/>
                  <a:pt x="2978727" y="1884218"/>
                </a:cubicBezTo>
                <a:cubicBezTo>
                  <a:pt x="2935256" y="1913198"/>
                  <a:pt x="2916629" y="1913597"/>
                  <a:pt x="2867891" y="1925781"/>
                </a:cubicBezTo>
                <a:cubicBezTo>
                  <a:pt x="2849418" y="1935018"/>
                  <a:pt x="2830405" y="1943244"/>
                  <a:pt x="2812473" y="1953491"/>
                </a:cubicBezTo>
                <a:cubicBezTo>
                  <a:pt x="2798016" y="1961752"/>
                  <a:pt x="2785802" y="1973753"/>
                  <a:pt x="2770909" y="1981200"/>
                </a:cubicBezTo>
                <a:cubicBezTo>
                  <a:pt x="2757847" y="1987731"/>
                  <a:pt x="2743200" y="1990436"/>
                  <a:pt x="2729346" y="1995054"/>
                </a:cubicBezTo>
                <a:cubicBezTo>
                  <a:pt x="2697019" y="1990436"/>
                  <a:pt x="2663869" y="1989792"/>
                  <a:pt x="2632364" y="1981200"/>
                </a:cubicBezTo>
                <a:cubicBezTo>
                  <a:pt x="2612439" y="1975766"/>
                  <a:pt x="2595929" y="1961627"/>
                  <a:pt x="2576946" y="1953491"/>
                </a:cubicBezTo>
                <a:cubicBezTo>
                  <a:pt x="2563523" y="1947738"/>
                  <a:pt x="2548805" y="1945389"/>
                  <a:pt x="2535382" y="1939636"/>
                </a:cubicBezTo>
                <a:cubicBezTo>
                  <a:pt x="2516399" y="1931500"/>
                  <a:pt x="2500562" y="1913434"/>
                  <a:pt x="2479964" y="1911927"/>
                </a:cubicBezTo>
                <a:cubicBezTo>
                  <a:pt x="2309485" y="1899453"/>
                  <a:pt x="2138219" y="1902690"/>
                  <a:pt x="1967346" y="1898072"/>
                </a:cubicBezTo>
                <a:cubicBezTo>
                  <a:pt x="1953491" y="1888836"/>
                  <a:pt x="1938574" y="1881023"/>
                  <a:pt x="1925782" y="1870363"/>
                </a:cubicBezTo>
                <a:cubicBezTo>
                  <a:pt x="1900061" y="1848929"/>
                  <a:pt x="1877051" y="1812556"/>
                  <a:pt x="1842655" y="1801091"/>
                </a:cubicBezTo>
                <a:cubicBezTo>
                  <a:pt x="1816005" y="1792208"/>
                  <a:pt x="1787236" y="1791854"/>
                  <a:pt x="1759527" y="1787236"/>
                </a:cubicBezTo>
                <a:cubicBezTo>
                  <a:pt x="1609866" y="1737347"/>
                  <a:pt x="1684038" y="1756646"/>
                  <a:pt x="1357746" y="1787236"/>
                </a:cubicBezTo>
                <a:cubicBezTo>
                  <a:pt x="1328665" y="1789962"/>
                  <a:pt x="1302327" y="1805709"/>
                  <a:pt x="1274618" y="1814945"/>
                </a:cubicBezTo>
                <a:cubicBezTo>
                  <a:pt x="1256145" y="1833418"/>
                  <a:pt x="1236201" y="1850528"/>
                  <a:pt x="1219200" y="1870363"/>
                </a:cubicBezTo>
                <a:cubicBezTo>
                  <a:pt x="1192899" y="1901048"/>
                  <a:pt x="1194701" y="1927425"/>
                  <a:pt x="1149927" y="1939636"/>
                </a:cubicBezTo>
                <a:cubicBezTo>
                  <a:pt x="1108037" y="1951061"/>
                  <a:pt x="868087" y="1966645"/>
                  <a:pt x="858982" y="1967345"/>
                </a:cubicBezTo>
                <a:cubicBezTo>
                  <a:pt x="798946" y="1962727"/>
                  <a:pt x="738622" y="1960960"/>
                  <a:pt x="678873" y="1953491"/>
                </a:cubicBezTo>
                <a:cubicBezTo>
                  <a:pt x="664382" y="1951680"/>
                  <a:pt x="651853" y="1940958"/>
                  <a:pt x="637309" y="1939636"/>
                </a:cubicBezTo>
                <a:cubicBezTo>
                  <a:pt x="549803" y="1931681"/>
                  <a:pt x="461818" y="1930399"/>
                  <a:pt x="374073" y="1925781"/>
                </a:cubicBezTo>
                <a:cubicBezTo>
                  <a:pt x="360218" y="1921163"/>
                  <a:pt x="345275" y="1919019"/>
                  <a:pt x="332509" y="1911927"/>
                </a:cubicBezTo>
                <a:cubicBezTo>
                  <a:pt x="303398" y="1895754"/>
                  <a:pt x="282569" y="1859275"/>
                  <a:pt x="249382" y="1856509"/>
                </a:cubicBezTo>
                <a:lnTo>
                  <a:pt x="83127" y="1842654"/>
                </a:lnTo>
                <a:cubicBezTo>
                  <a:pt x="78509" y="1741054"/>
                  <a:pt x="77383" y="1639235"/>
                  <a:pt x="69273" y="1537854"/>
                </a:cubicBezTo>
                <a:cubicBezTo>
                  <a:pt x="68108" y="1523297"/>
                  <a:pt x="57819" y="1510696"/>
                  <a:pt x="55418" y="1496291"/>
                </a:cubicBezTo>
                <a:cubicBezTo>
                  <a:pt x="24483" y="1310682"/>
                  <a:pt x="60191" y="1427478"/>
                  <a:pt x="27709" y="1330036"/>
                </a:cubicBezTo>
                <a:cubicBezTo>
                  <a:pt x="23091" y="1293091"/>
                  <a:pt x="20515" y="1255832"/>
                  <a:pt x="13855" y="1219200"/>
                </a:cubicBezTo>
                <a:cubicBezTo>
                  <a:pt x="11243" y="1204831"/>
                  <a:pt x="0" y="1192240"/>
                  <a:pt x="0" y="1177636"/>
                </a:cubicBezTo>
                <a:cubicBezTo>
                  <a:pt x="0" y="886654"/>
                  <a:pt x="5886" y="595673"/>
                  <a:pt x="13855" y="304800"/>
                </a:cubicBezTo>
                <a:cubicBezTo>
                  <a:pt x="15126" y="258405"/>
                  <a:pt x="22584" y="212382"/>
                  <a:pt x="27709" y="166254"/>
                </a:cubicBezTo>
                <a:cubicBezTo>
                  <a:pt x="40681" y="49502"/>
                  <a:pt x="34193" y="84902"/>
                  <a:pt x="55418" y="0"/>
                </a:cubicBezTo>
                <a:cubicBezTo>
                  <a:pt x="106218" y="4618"/>
                  <a:pt x="157799" y="3850"/>
                  <a:pt x="207818" y="13854"/>
                </a:cubicBezTo>
                <a:cubicBezTo>
                  <a:pt x="228070" y="17904"/>
                  <a:pt x="242937" y="37757"/>
                  <a:pt x="263237" y="41563"/>
                </a:cubicBezTo>
                <a:cubicBezTo>
                  <a:pt x="353494" y="58486"/>
                  <a:pt x="448831" y="55418"/>
                  <a:pt x="540327" y="55418"/>
                </a:cubicBezTo>
                <a:lnTo>
                  <a:pt x="540327" y="55418"/>
                </a:lnTo>
              </a:path>
            </a:pathLst>
          </a:custGeom>
          <a:solidFill>
            <a:srgbClr val="00B0F0"/>
          </a:solidFill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Средиземное море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3" name="Полилиния 12"/>
          <p:cNvSpPr/>
          <p:nvPr/>
        </p:nvSpPr>
        <p:spPr>
          <a:xfrm>
            <a:off x="2022764" y="2341418"/>
            <a:ext cx="1318313" cy="3948546"/>
          </a:xfrm>
          <a:custGeom>
            <a:avLst/>
            <a:gdLst>
              <a:gd name="connsiteX0" fmla="*/ 692727 w 1318313"/>
              <a:gd name="connsiteY0" fmla="*/ 0 h 3948546"/>
              <a:gd name="connsiteX1" fmla="*/ 651163 w 1318313"/>
              <a:gd name="connsiteY1" fmla="*/ 13855 h 3948546"/>
              <a:gd name="connsiteX2" fmla="*/ 595745 w 1318313"/>
              <a:gd name="connsiteY2" fmla="*/ 27709 h 3948546"/>
              <a:gd name="connsiteX3" fmla="*/ 512618 w 1318313"/>
              <a:gd name="connsiteY3" fmla="*/ 110837 h 3948546"/>
              <a:gd name="connsiteX4" fmla="*/ 443345 w 1318313"/>
              <a:gd name="connsiteY4" fmla="*/ 193964 h 3948546"/>
              <a:gd name="connsiteX5" fmla="*/ 457200 w 1318313"/>
              <a:gd name="connsiteY5" fmla="*/ 401782 h 3948546"/>
              <a:gd name="connsiteX6" fmla="*/ 471054 w 1318313"/>
              <a:gd name="connsiteY6" fmla="*/ 443346 h 3948546"/>
              <a:gd name="connsiteX7" fmla="*/ 498763 w 1318313"/>
              <a:gd name="connsiteY7" fmla="*/ 540327 h 3948546"/>
              <a:gd name="connsiteX8" fmla="*/ 457200 w 1318313"/>
              <a:gd name="connsiteY8" fmla="*/ 651164 h 3948546"/>
              <a:gd name="connsiteX9" fmla="*/ 374072 w 1318313"/>
              <a:gd name="connsiteY9" fmla="*/ 720437 h 3948546"/>
              <a:gd name="connsiteX10" fmla="*/ 346363 w 1318313"/>
              <a:gd name="connsiteY10" fmla="*/ 775855 h 3948546"/>
              <a:gd name="connsiteX11" fmla="*/ 304800 w 1318313"/>
              <a:gd name="connsiteY11" fmla="*/ 817418 h 3948546"/>
              <a:gd name="connsiteX12" fmla="*/ 277091 w 1318313"/>
              <a:gd name="connsiteY12" fmla="*/ 858982 h 3948546"/>
              <a:gd name="connsiteX13" fmla="*/ 290945 w 1318313"/>
              <a:gd name="connsiteY13" fmla="*/ 1177637 h 3948546"/>
              <a:gd name="connsiteX14" fmla="*/ 318654 w 1318313"/>
              <a:gd name="connsiteY14" fmla="*/ 1219200 h 3948546"/>
              <a:gd name="connsiteX15" fmla="*/ 401781 w 1318313"/>
              <a:gd name="connsiteY15" fmla="*/ 1288473 h 3948546"/>
              <a:gd name="connsiteX16" fmla="*/ 471054 w 1318313"/>
              <a:gd name="connsiteY16" fmla="*/ 1330037 h 3948546"/>
              <a:gd name="connsiteX17" fmla="*/ 568036 w 1318313"/>
              <a:gd name="connsiteY17" fmla="*/ 1399309 h 3948546"/>
              <a:gd name="connsiteX18" fmla="*/ 651163 w 1318313"/>
              <a:gd name="connsiteY18" fmla="*/ 1454727 h 3948546"/>
              <a:gd name="connsiteX19" fmla="*/ 775854 w 1318313"/>
              <a:gd name="connsiteY19" fmla="*/ 1510146 h 3948546"/>
              <a:gd name="connsiteX20" fmla="*/ 789709 w 1318313"/>
              <a:gd name="connsiteY20" fmla="*/ 1551709 h 3948546"/>
              <a:gd name="connsiteX21" fmla="*/ 872836 w 1318313"/>
              <a:gd name="connsiteY21" fmla="*/ 1634837 h 3948546"/>
              <a:gd name="connsiteX22" fmla="*/ 914400 w 1318313"/>
              <a:gd name="connsiteY22" fmla="*/ 1648691 h 3948546"/>
              <a:gd name="connsiteX23" fmla="*/ 1122218 w 1318313"/>
              <a:gd name="connsiteY23" fmla="*/ 1690255 h 3948546"/>
              <a:gd name="connsiteX24" fmla="*/ 1011381 w 1318313"/>
              <a:gd name="connsiteY24" fmla="*/ 1773382 h 3948546"/>
              <a:gd name="connsiteX25" fmla="*/ 1025236 w 1318313"/>
              <a:gd name="connsiteY25" fmla="*/ 1814946 h 3948546"/>
              <a:gd name="connsiteX26" fmla="*/ 1149927 w 1318313"/>
              <a:gd name="connsiteY26" fmla="*/ 1870364 h 3948546"/>
              <a:gd name="connsiteX27" fmla="*/ 1233054 w 1318313"/>
              <a:gd name="connsiteY27" fmla="*/ 1925782 h 3948546"/>
              <a:gd name="connsiteX28" fmla="*/ 1260763 w 1318313"/>
              <a:gd name="connsiteY28" fmla="*/ 1967346 h 3948546"/>
              <a:gd name="connsiteX29" fmla="*/ 1288472 w 1318313"/>
              <a:gd name="connsiteY29" fmla="*/ 2369127 h 3948546"/>
              <a:gd name="connsiteX30" fmla="*/ 1274618 w 1318313"/>
              <a:gd name="connsiteY30" fmla="*/ 2535382 h 3948546"/>
              <a:gd name="connsiteX31" fmla="*/ 1191491 w 1318313"/>
              <a:gd name="connsiteY31" fmla="*/ 2590800 h 3948546"/>
              <a:gd name="connsiteX32" fmla="*/ 1080654 w 1318313"/>
              <a:gd name="connsiteY32" fmla="*/ 2687782 h 3948546"/>
              <a:gd name="connsiteX33" fmla="*/ 1025236 w 1318313"/>
              <a:gd name="connsiteY33" fmla="*/ 2701637 h 3948546"/>
              <a:gd name="connsiteX34" fmla="*/ 831272 w 1318313"/>
              <a:gd name="connsiteY34" fmla="*/ 2729346 h 3948546"/>
              <a:gd name="connsiteX35" fmla="*/ 789709 w 1318313"/>
              <a:gd name="connsiteY35" fmla="*/ 2757055 h 3948546"/>
              <a:gd name="connsiteX36" fmla="*/ 748145 w 1318313"/>
              <a:gd name="connsiteY36" fmla="*/ 2798618 h 3948546"/>
              <a:gd name="connsiteX37" fmla="*/ 595745 w 1318313"/>
              <a:gd name="connsiteY37" fmla="*/ 2840182 h 3948546"/>
              <a:gd name="connsiteX38" fmla="*/ 554181 w 1318313"/>
              <a:gd name="connsiteY38" fmla="*/ 2867891 h 3948546"/>
              <a:gd name="connsiteX39" fmla="*/ 471054 w 1318313"/>
              <a:gd name="connsiteY39" fmla="*/ 2895600 h 3948546"/>
              <a:gd name="connsiteX40" fmla="*/ 387927 w 1318313"/>
              <a:gd name="connsiteY40" fmla="*/ 2951018 h 3948546"/>
              <a:gd name="connsiteX41" fmla="*/ 332509 w 1318313"/>
              <a:gd name="connsiteY41" fmla="*/ 3034146 h 3948546"/>
              <a:gd name="connsiteX42" fmla="*/ 304800 w 1318313"/>
              <a:gd name="connsiteY42" fmla="*/ 3075709 h 3948546"/>
              <a:gd name="connsiteX43" fmla="*/ 263236 w 1318313"/>
              <a:gd name="connsiteY43" fmla="*/ 3117273 h 3948546"/>
              <a:gd name="connsiteX44" fmla="*/ 235527 w 1318313"/>
              <a:gd name="connsiteY44" fmla="*/ 3158837 h 3948546"/>
              <a:gd name="connsiteX45" fmla="*/ 96981 w 1318313"/>
              <a:gd name="connsiteY45" fmla="*/ 3200400 h 3948546"/>
              <a:gd name="connsiteX46" fmla="*/ 0 w 1318313"/>
              <a:gd name="connsiteY46" fmla="*/ 3325091 h 3948546"/>
              <a:gd name="connsiteX47" fmla="*/ 13854 w 1318313"/>
              <a:gd name="connsiteY47" fmla="*/ 3532909 h 3948546"/>
              <a:gd name="connsiteX48" fmla="*/ 27709 w 1318313"/>
              <a:gd name="connsiteY48" fmla="*/ 3768437 h 3948546"/>
              <a:gd name="connsiteX49" fmla="*/ 41563 w 1318313"/>
              <a:gd name="connsiteY49" fmla="*/ 3810000 h 3948546"/>
              <a:gd name="connsiteX50" fmla="*/ 83127 w 1318313"/>
              <a:gd name="connsiteY50" fmla="*/ 3851564 h 3948546"/>
              <a:gd name="connsiteX51" fmla="*/ 96981 w 1318313"/>
              <a:gd name="connsiteY51" fmla="*/ 3948546 h 3948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318313" h="3948546">
                <a:moveTo>
                  <a:pt x="692727" y="0"/>
                </a:moveTo>
                <a:cubicBezTo>
                  <a:pt x="678872" y="4618"/>
                  <a:pt x="665205" y="9843"/>
                  <a:pt x="651163" y="13855"/>
                </a:cubicBezTo>
                <a:cubicBezTo>
                  <a:pt x="632854" y="19086"/>
                  <a:pt x="611344" y="16790"/>
                  <a:pt x="595745" y="27709"/>
                </a:cubicBezTo>
                <a:cubicBezTo>
                  <a:pt x="563642" y="50181"/>
                  <a:pt x="540327" y="83128"/>
                  <a:pt x="512618" y="110837"/>
                </a:cubicBezTo>
                <a:cubicBezTo>
                  <a:pt x="459277" y="164178"/>
                  <a:pt x="481924" y="136094"/>
                  <a:pt x="443345" y="193964"/>
                </a:cubicBezTo>
                <a:cubicBezTo>
                  <a:pt x="447963" y="263237"/>
                  <a:pt x="449533" y="332780"/>
                  <a:pt x="457200" y="401782"/>
                </a:cubicBezTo>
                <a:cubicBezTo>
                  <a:pt x="458813" y="416297"/>
                  <a:pt x="467042" y="429304"/>
                  <a:pt x="471054" y="443346"/>
                </a:cubicBezTo>
                <a:cubicBezTo>
                  <a:pt x="505844" y="565113"/>
                  <a:pt x="465548" y="440679"/>
                  <a:pt x="498763" y="540327"/>
                </a:cubicBezTo>
                <a:cubicBezTo>
                  <a:pt x="487607" y="584954"/>
                  <a:pt x="485066" y="612153"/>
                  <a:pt x="457200" y="651164"/>
                </a:cubicBezTo>
                <a:cubicBezTo>
                  <a:pt x="432957" y="685104"/>
                  <a:pt x="407212" y="698343"/>
                  <a:pt x="374072" y="720437"/>
                </a:cubicBezTo>
                <a:cubicBezTo>
                  <a:pt x="364836" y="738910"/>
                  <a:pt x="358367" y="759049"/>
                  <a:pt x="346363" y="775855"/>
                </a:cubicBezTo>
                <a:cubicBezTo>
                  <a:pt x="334975" y="791798"/>
                  <a:pt x="317343" y="802366"/>
                  <a:pt x="304800" y="817418"/>
                </a:cubicBezTo>
                <a:cubicBezTo>
                  <a:pt x="294140" y="830210"/>
                  <a:pt x="286327" y="845127"/>
                  <a:pt x="277091" y="858982"/>
                </a:cubicBezTo>
                <a:cubicBezTo>
                  <a:pt x="281709" y="965200"/>
                  <a:pt x="278758" y="1072019"/>
                  <a:pt x="290945" y="1177637"/>
                </a:cubicBezTo>
                <a:cubicBezTo>
                  <a:pt x="292854" y="1194178"/>
                  <a:pt x="307994" y="1206408"/>
                  <a:pt x="318654" y="1219200"/>
                </a:cubicBezTo>
                <a:cubicBezTo>
                  <a:pt x="368019" y="1278438"/>
                  <a:pt x="347292" y="1244882"/>
                  <a:pt x="401781" y="1288473"/>
                </a:cubicBezTo>
                <a:cubicBezTo>
                  <a:pt x="456117" y="1331942"/>
                  <a:pt x="398876" y="1305976"/>
                  <a:pt x="471054" y="1330037"/>
                </a:cubicBezTo>
                <a:cubicBezTo>
                  <a:pt x="544523" y="1403504"/>
                  <a:pt x="476857" y="1344601"/>
                  <a:pt x="568036" y="1399309"/>
                </a:cubicBezTo>
                <a:cubicBezTo>
                  <a:pt x="596592" y="1416443"/>
                  <a:pt x="619570" y="1444196"/>
                  <a:pt x="651163" y="1454727"/>
                </a:cubicBezTo>
                <a:cubicBezTo>
                  <a:pt x="750087" y="1487703"/>
                  <a:pt x="709988" y="1466235"/>
                  <a:pt x="775854" y="1510146"/>
                </a:cubicBezTo>
                <a:cubicBezTo>
                  <a:pt x="780472" y="1524000"/>
                  <a:pt x="780743" y="1540181"/>
                  <a:pt x="789709" y="1551709"/>
                </a:cubicBezTo>
                <a:cubicBezTo>
                  <a:pt x="813767" y="1582641"/>
                  <a:pt x="835660" y="1622446"/>
                  <a:pt x="872836" y="1634837"/>
                </a:cubicBezTo>
                <a:cubicBezTo>
                  <a:pt x="886691" y="1639455"/>
                  <a:pt x="900358" y="1644679"/>
                  <a:pt x="914400" y="1648691"/>
                </a:cubicBezTo>
                <a:cubicBezTo>
                  <a:pt x="983651" y="1668477"/>
                  <a:pt x="1049403" y="1677016"/>
                  <a:pt x="1122218" y="1690255"/>
                </a:cubicBezTo>
                <a:cubicBezTo>
                  <a:pt x="1028222" y="1752919"/>
                  <a:pt x="1062640" y="1722125"/>
                  <a:pt x="1011381" y="1773382"/>
                </a:cubicBezTo>
                <a:cubicBezTo>
                  <a:pt x="1015999" y="1787237"/>
                  <a:pt x="1016113" y="1803542"/>
                  <a:pt x="1025236" y="1814946"/>
                </a:cubicBezTo>
                <a:cubicBezTo>
                  <a:pt x="1057462" y="1855228"/>
                  <a:pt x="1110012" y="1843754"/>
                  <a:pt x="1149927" y="1870364"/>
                </a:cubicBezTo>
                <a:lnTo>
                  <a:pt x="1233054" y="1925782"/>
                </a:lnTo>
                <a:cubicBezTo>
                  <a:pt x="1242290" y="1939637"/>
                  <a:pt x="1258989" y="1950790"/>
                  <a:pt x="1260763" y="1967346"/>
                </a:cubicBezTo>
                <a:cubicBezTo>
                  <a:pt x="1318313" y="2504479"/>
                  <a:pt x="1239520" y="2173310"/>
                  <a:pt x="1288472" y="2369127"/>
                </a:cubicBezTo>
                <a:cubicBezTo>
                  <a:pt x="1283854" y="2424545"/>
                  <a:pt x="1296908" y="2484434"/>
                  <a:pt x="1274618" y="2535382"/>
                </a:cubicBezTo>
                <a:cubicBezTo>
                  <a:pt x="1261270" y="2565892"/>
                  <a:pt x="1215039" y="2567252"/>
                  <a:pt x="1191491" y="2590800"/>
                </a:cubicBezTo>
                <a:cubicBezTo>
                  <a:pt x="1166608" y="2615683"/>
                  <a:pt x="1120751" y="2670598"/>
                  <a:pt x="1080654" y="2687782"/>
                </a:cubicBezTo>
                <a:cubicBezTo>
                  <a:pt x="1063152" y="2695283"/>
                  <a:pt x="1044018" y="2698507"/>
                  <a:pt x="1025236" y="2701637"/>
                </a:cubicBezTo>
                <a:cubicBezTo>
                  <a:pt x="960814" y="2712374"/>
                  <a:pt x="831272" y="2729346"/>
                  <a:pt x="831272" y="2729346"/>
                </a:cubicBezTo>
                <a:cubicBezTo>
                  <a:pt x="817418" y="2738582"/>
                  <a:pt x="802501" y="2746395"/>
                  <a:pt x="789709" y="2757055"/>
                </a:cubicBezTo>
                <a:cubicBezTo>
                  <a:pt x="774657" y="2769598"/>
                  <a:pt x="765273" y="2789103"/>
                  <a:pt x="748145" y="2798618"/>
                </a:cubicBezTo>
                <a:cubicBezTo>
                  <a:pt x="708595" y="2820590"/>
                  <a:pt x="640514" y="2831228"/>
                  <a:pt x="595745" y="2840182"/>
                </a:cubicBezTo>
                <a:cubicBezTo>
                  <a:pt x="581890" y="2849418"/>
                  <a:pt x="569397" y="2861128"/>
                  <a:pt x="554181" y="2867891"/>
                </a:cubicBezTo>
                <a:cubicBezTo>
                  <a:pt x="527491" y="2879753"/>
                  <a:pt x="471054" y="2895600"/>
                  <a:pt x="471054" y="2895600"/>
                </a:cubicBezTo>
                <a:cubicBezTo>
                  <a:pt x="443345" y="2914073"/>
                  <a:pt x="406400" y="2923309"/>
                  <a:pt x="387927" y="2951018"/>
                </a:cubicBezTo>
                <a:lnTo>
                  <a:pt x="332509" y="3034146"/>
                </a:lnTo>
                <a:cubicBezTo>
                  <a:pt x="323273" y="3048000"/>
                  <a:pt x="316574" y="3063935"/>
                  <a:pt x="304800" y="3075709"/>
                </a:cubicBezTo>
                <a:cubicBezTo>
                  <a:pt x="290945" y="3089564"/>
                  <a:pt x="275779" y="3102221"/>
                  <a:pt x="263236" y="3117273"/>
                </a:cubicBezTo>
                <a:cubicBezTo>
                  <a:pt x="252576" y="3130065"/>
                  <a:pt x="249647" y="3150012"/>
                  <a:pt x="235527" y="3158837"/>
                </a:cubicBezTo>
                <a:cubicBezTo>
                  <a:pt x="213037" y="3172893"/>
                  <a:pt x="129428" y="3192289"/>
                  <a:pt x="96981" y="3200400"/>
                </a:cubicBezTo>
                <a:cubicBezTo>
                  <a:pt x="3527" y="3293854"/>
                  <a:pt x="26245" y="3246351"/>
                  <a:pt x="0" y="3325091"/>
                </a:cubicBezTo>
                <a:cubicBezTo>
                  <a:pt x="4618" y="3394364"/>
                  <a:pt x="9523" y="3463618"/>
                  <a:pt x="13854" y="3532909"/>
                </a:cubicBezTo>
                <a:cubicBezTo>
                  <a:pt x="18760" y="3611401"/>
                  <a:pt x="19884" y="3690182"/>
                  <a:pt x="27709" y="3768437"/>
                </a:cubicBezTo>
                <a:cubicBezTo>
                  <a:pt x="29162" y="3782968"/>
                  <a:pt x="33462" y="3797849"/>
                  <a:pt x="41563" y="3810000"/>
                </a:cubicBezTo>
                <a:cubicBezTo>
                  <a:pt x="52431" y="3826303"/>
                  <a:pt x="69272" y="3837709"/>
                  <a:pt x="83127" y="3851564"/>
                </a:cubicBezTo>
                <a:cubicBezTo>
                  <a:pt x="97740" y="3939247"/>
                  <a:pt x="96981" y="3906600"/>
                  <a:pt x="96981" y="3948546"/>
                </a:cubicBezTo>
              </a:path>
            </a:pathLst>
          </a:cu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2307688" y="2299855"/>
            <a:ext cx="186130" cy="389738"/>
          </a:xfrm>
          <a:custGeom>
            <a:avLst/>
            <a:gdLst>
              <a:gd name="connsiteX0" fmla="*/ 33730 w 186130"/>
              <a:gd name="connsiteY0" fmla="*/ 0 h 389738"/>
              <a:gd name="connsiteX1" fmla="*/ 19876 w 186130"/>
              <a:gd name="connsiteY1" fmla="*/ 277090 h 389738"/>
              <a:gd name="connsiteX2" fmla="*/ 6021 w 186130"/>
              <a:gd name="connsiteY2" fmla="*/ 332509 h 389738"/>
              <a:gd name="connsiteX3" fmla="*/ 47585 w 186130"/>
              <a:gd name="connsiteY3" fmla="*/ 360218 h 389738"/>
              <a:gd name="connsiteX4" fmla="*/ 89148 w 186130"/>
              <a:gd name="connsiteY4" fmla="*/ 374072 h 389738"/>
              <a:gd name="connsiteX5" fmla="*/ 186130 w 186130"/>
              <a:gd name="connsiteY5" fmla="*/ 387927 h 389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6130" h="389738">
                <a:moveTo>
                  <a:pt x="33730" y="0"/>
                </a:moveTo>
                <a:cubicBezTo>
                  <a:pt x="29112" y="92363"/>
                  <a:pt x="27556" y="184931"/>
                  <a:pt x="19876" y="277090"/>
                </a:cubicBezTo>
                <a:cubicBezTo>
                  <a:pt x="18295" y="296066"/>
                  <a:pt x="0" y="314445"/>
                  <a:pt x="6021" y="332509"/>
                </a:cubicBezTo>
                <a:cubicBezTo>
                  <a:pt x="11287" y="348306"/>
                  <a:pt x="32692" y="352771"/>
                  <a:pt x="47585" y="360218"/>
                </a:cubicBezTo>
                <a:cubicBezTo>
                  <a:pt x="60647" y="366749"/>
                  <a:pt x="74980" y="370530"/>
                  <a:pt x="89148" y="374072"/>
                </a:cubicBezTo>
                <a:cubicBezTo>
                  <a:pt x="151814" y="389738"/>
                  <a:pt x="141017" y="387927"/>
                  <a:pt x="186130" y="387927"/>
                </a:cubicBezTo>
              </a:path>
            </a:pathLst>
          </a:cu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олилиния 14"/>
          <p:cNvSpPr/>
          <p:nvPr/>
        </p:nvSpPr>
        <p:spPr>
          <a:xfrm>
            <a:off x="1870364" y="2410691"/>
            <a:ext cx="609600" cy="235527"/>
          </a:xfrm>
          <a:custGeom>
            <a:avLst/>
            <a:gdLst>
              <a:gd name="connsiteX0" fmla="*/ 0 w 609600"/>
              <a:gd name="connsiteY0" fmla="*/ 0 h 235527"/>
              <a:gd name="connsiteX1" fmla="*/ 124691 w 609600"/>
              <a:gd name="connsiteY1" fmla="*/ 110836 h 235527"/>
              <a:gd name="connsiteX2" fmla="*/ 429491 w 609600"/>
              <a:gd name="connsiteY2" fmla="*/ 138545 h 235527"/>
              <a:gd name="connsiteX3" fmla="*/ 471054 w 609600"/>
              <a:gd name="connsiteY3" fmla="*/ 166254 h 235527"/>
              <a:gd name="connsiteX4" fmla="*/ 540327 w 609600"/>
              <a:gd name="connsiteY4" fmla="*/ 235527 h 235527"/>
              <a:gd name="connsiteX5" fmla="*/ 609600 w 609600"/>
              <a:gd name="connsiteY5" fmla="*/ 235527 h 235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" h="235527">
                <a:moveTo>
                  <a:pt x="0" y="0"/>
                </a:moveTo>
                <a:cubicBezTo>
                  <a:pt x="357" y="357"/>
                  <a:pt x="90696" y="101565"/>
                  <a:pt x="124691" y="110836"/>
                </a:cubicBezTo>
                <a:cubicBezTo>
                  <a:pt x="171310" y="123550"/>
                  <a:pt x="422159" y="138021"/>
                  <a:pt x="429491" y="138545"/>
                </a:cubicBezTo>
                <a:cubicBezTo>
                  <a:pt x="443345" y="147781"/>
                  <a:pt x="458523" y="155289"/>
                  <a:pt x="471054" y="166254"/>
                </a:cubicBezTo>
                <a:cubicBezTo>
                  <a:pt x="495630" y="187758"/>
                  <a:pt x="507671" y="235527"/>
                  <a:pt x="540327" y="235527"/>
                </a:cubicBezTo>
                <a:lnTo>
                  <a:pt x="609600" y="235527"/>
                </a:lnTo>
              </a:path>
            </a:pathLst>
          </a:cu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олилиния 15"/>
          <p:cNvSpPr/>
          <p:nvPr/>
        </p:nvSpPr>
        <p:spPr>
          <a:xfrm>
            <a:off x="2133600" y="2244436"/>
            <a:ext cx="360218" cy="334574"/>
          </a:xfrm>
          <a:custGeom>
            <a:avLst/>
            <a:gdLst>
              <a:gd name="connsiteX0" fmla="*/ 0 w 360218"/>
              <a:gd name="connsiteY0" fmla="*/ 0 h 334574"/>
              <a:gd name="connsiteX1" fmla="*/ 27709 w 360218"/>
              <a:gd name="connsiteY1" fmla="*/ 110837 h 334574"/>
              <a:gd name="connsiteX2" fmla="*/ 41564 w 360218"/>
              <a:gd name="connsiteY2" fmla="*/ 152400 h 334574"/>
              <a:gd name="connsiteX3" fmla="*/ 83127 w 360218"/>
              <a:gd name="connsiteY3" fmla="*/ 180109 h 334574"/>
              <a:gd name="connsiteX4" fmla="*/ 180109 w 360218"/>
              <a:gd name="connsiteY4" fmla="*/ 207819 h 334574"/>
              <a:gd name="connsiteX5" fmla="*/ 221673 w 360218"/>
              <a:gd name="connsiteY5" fmla="*/ 221673 h 334574"/>
              <a:gd name="connsiteX6" fmla="*/ 346364 w 360218"/>
              <a:gd name="connsiteY6" fmla="*/ 332509 h 334574"/>
              <a:gd name="connsiteX7" fmla="*/ 360218 w 360218"/>
              <a:gd name="connsiteY7" fmla="*/ 332509 h 334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0218" h="334574">
                <a:moveTo>
                  <a:pt x="0" y="0"/>
                </a:moveTo>
                <a:cubicBezTo>
                  <a:pt x="9236" y="36946"/>
                  <a:pt x="15666" y="74709"/>
                  <a:pt x="27709" y="110837"/>
                </a:cubicBezTo>
                <a:cubicBezTo>
                  <a:pt x="32327" y="124691"/>
                  <a:pt x="32441" y="140996"/>
                  <a:pt x="41564" y="152400"/>
                </a:cubicBezTo>
                <a:cubicBezTo>
                  <a:pt x="51966" y="165402"/>
                  <a:pt x="68234" y="172662"/>
                  <a:pt x="83127" y="180109"/>
                </a:cubicBezTo>
                <a:cubicBezTo>
                  <a:pt x="105272" y="191182"/>
                  <a:pt x="159394" y="201901"/>
                  <a:pt x="180109" y="207819"/>
                </a:cubicBezTo>
                <a:cubicBezTo>
                  <a:pt x="194151" y="211831"/>
                  <a:pt x="207818" y="217055"/>
                  <a:pt x="221673" y="221673"/>
                </a:cubicBezTo>
                <a:cubicBezTo>
                  <a:pt x="258394" y="258394"/>
                  <a:pt x="296917" y="307785"/>
                  <a:pt x="346364" y="332509"/>
                </a:cubicBezTo>
                <a:cubicBezTo>
                  <a:pt x="350494" y="334574"/>
                  <a:pt x="355600" y="332509"/>
                  <a:pt x="360218" y="332509"/>
                </a:cubicBezTo>
              </a:path>
            </a:pathLst>
          </a:cu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лилиния 16"/>
          <p:cNvSpPr/>
          <p:nvPr/>
        </p:nvSpPr>
        <p:spPr>
          <a:xfrm>
            <a:off x="2928926" y="2500306"/>
            <a:ext cx="2857520" cy="3071834"/>
          </a:xfrm>
          <a:custGeom>
            <a:avLst/>
            <a:gdLst>
              <a:gd name="connsiteX0" fmla="*/ 73685 w 2581358"/>
              <a:gd name="connsiteY0" fmla="*/ 55419 h 2526146"/>
              <a:gd name="connsiteX1" fmla="*/ 4412 w 2581358"/>
              <a:gd name="connsiteY1" fmla="*/ 110837 h 2526146"/>
              <a:gd name="connsiteX2" fmla="*/ 45976 w 2581358"/>
              <a:gd name="connsiteY2" fmla="*/ 193964 h 2526146"/>
              <a:gd name="connsiteX3" fmla="*/ 73685 w 2581358"/>
              <a:gd name="connsiteY3" fmla="*/ 290946 h 2526146"/>
              <a:gd name="connsiteX4" fmla="*/ 87540 w 2581358"/>
              <a:gd name="connsiteY4" fmla="*/ 346364 h 2526146"/>
              <a:gd name="connsiteX5" fmla="*/ 142958 w 2581358"/>
              <a:gd name="connsiteY5" fmla="*/ 429491 h 2526146"/>
              <a:gd name="connsiteX6" fmla="*/ 170667 w 2581358"/>
              <a:gd name="connsiteY6" fmla="*/ 471055 h 2526146"/>
              <a:gd name="connsiteX7" fmla="*/ 226085 w 2581358"/>
              <a:gd name="connsiteY7" fmla="*/ 554182 h 2526146"/>
              <a:gd name="connsiteX8" fmla="*/ 281503 w 2581358"/>
              <a:gd name="connsiteY8" fmla="*/ 595746 h 2526146"/>
              <a:gd name="connsiteX9" fmla="*/ 364631 w 2581358"/>
              <a:gd name="connsiteY9" fmla="*/ 651164 h 2526146"/>
              <a:gd name="connsiteX10" fmla="*/ 447758 w 2581358"/>
              <a:gd name="connsiteY10" fmla="*/ 720437 h 2526146"/>
              <a:gd name="connsiteX11" fmla="*/ 544740 w 2581358"/>
              <a:gd name="connsiteY11" fmla="*/ 789709 h 2526146"/>
              <a:gd name="connsiteX12" fmla="*/ 586303 w 2581358"/>
              <a:gd name="connsiteY12" fmla="*/ 803564 h 2526146"/>
              <a:gd name="connsiteX13" fmla="*/ 655576 w 2581358"/>
              <a:gd name="connsiteY13" fmla="*/ 900546 h 2526146"/>
              <a:gd name="connsiteX14" fmla="*/ 669431 w 2581358"/>
              <a:gd name="connsiteY14" fmla="*/ 983673 h 2526146"/>
              <a:gd name="connsiteX15" fmla="*/ 752558 w 2581358"/>
              <a:gd name="connsiteY15" fmla="*/ 1066800 h 2526146"/>
              <a:gd name="connsiteX16" fmla="*/ 835685 w 2581358"/>
              <a:gd name="connsiteY16" fmla="*/ 1136073 h 2526146"/>
              <a:gd name="connsiteX17" fmla="*/ 849540 w 2581358"/>
              <a:gd name="connsiteY17" fmla="*/ 1177637 h 2526146"/>
              <a:gd name="connsiteX18" fmla="*/ 877249 w 2581358"/>
              <a:gd name="connsiteY18" fmla="*/ 1233055 h 2526146"/>
              <a:gd name="connsiteX19" fmla="*/ 891103 w 2581358"/>
              <a:gd name="connsiteY19" fmla="*/ 1288473 h 2526146"/>
              <a:gd name="connsiteX20" fmla="*/ 974231 w 2581358"/>
              <a:gd name="connsiteY20" fmla="*/ 1385455 h 2526146"/>
              <a:gd name="connsiteX21" fmla="*/ 1029649 w 2581358"/>
              <a:gd name="connsiteY21" fmla="*/ 1427019 h 2526146"/>
              <a:gd name="connsiteX22" fmla="*/ 1098922 w 2581358"/>
              <a:gd name="connsiteY22" fmla="*/ 1510146 h 2526146"/>
              <a:gd name="connsiteX23" fmla="*/ 1140485 w 2581358"/>
              <a:gd name="connsiteY23" fmla="*/ 1551709 h 2526146"/>
              <a:gd name="connsiteX24" fmla="*/ 1209758 w 2581358"/>
              <a:gd name="connsiteY24" fmla="*/ 1648691 h 2526146"/>
              <a:gd name="connsiteX25" fmla="*/ 1320594 w 2581358"/>
              <a:gd name="connsiteY25" fmla="*/ 1773382 h 2526146"/>
              <a:gd name="connsiteX26" fmla="*/ 1500703 w 2581358"/>
              <a:gd name="connsiteY26" fmla="*/ 1787237 h 2526146"/>
              <a:gd name="connsiteX27" fmla="*/ 1597685 w 2581358"/>
              <a:gd name="connsiteY27" fmla="*/ 1801091 h 2526146"/>
              <a:gd name="connsiteX28" fmla="*/ 1556122 w 2581358"/>
              <a:gd name="connsiteY28" fmla="*/ 1814946 h 2526146"/>
              <a:gd name="connsiteX29" fmla="*/ 1417576 w 2581358"/>
              <a:gd name="connsiteY29" fmla="*/ 1787237 h 2526146"/>
              <a:gd name="connsiteX30" fmla="*/ 1403722 w 2581358"/>
              <a:gd name="connsiteY30" fmla="*/ 1828800 h 2526146"/>
              <a:gd name="connsiteX31" fmla="*/ 1486849 w 2581358"/>
              <a:gd name="connsiteY31" fmla="*/ 1939637 h 2526146"/>
              <a:gd name="connsiteX32" fmla="*/ 1542267 w 2581358"/>
              <a:gd name="connsiteY32" fmla="*/ 2022764 h 2526146"/>
              <a:gd name="connsiteX33" fmla="*/ 1597685 w 2581358"/>
              <a:gd name="connsiteY33" fmla="*/ 2105891 h 2526146"/>
              <a:gd name="connsiteX34" fmla="*/ 1625394 w 2581358"/>
              <a:gd name="connsiteY34" fmla="*/ 2161309 h 2526146"/>
              <a:gd name="connsiteX35" fmla="*/ 1750085 w 2581358"/>
              <a:gd name="connsiteY35" fmla="*/ 2258291 h 2526146"/>
              <a:gd name="connsiteX36" fmla="*/ 1791649 w 2581358"/>
              <a:gd name="connsiteY36" fmla="*/ 2286000 h 2526146"/>
              <a:gd name="connsiteX37" fmla="*/ 1944049 w 2581358"/>
              <a:gd name="connsiteY37" fmla="*/ 2313709 h 2526146"/>
              <a:gd name="connsiteX38" fmla="*/ 2082594 w 2581358"/>
              <a:gd name="connsiteY38" fmla="*/ 2382982 h 2526146"/>
              <a:gd name="connsiteX39" fmla="*/ 2207285 w 2581358"/>
              <a:gd name="connsiteY39" fmla="*/ 2424546 h 2526146"/>
              <a:gd name="connsiteX40" fmla="*/ 2248849 w 2581358"/>
              <a:gd name="connsiteY40" fmla="*/ 2452255 h 2526146"/>
              <a:gd name="connsiteX41" fmla="*/ 2401249 w 2581358"/>
              <a:gd name="connsiteY41" fmla="*/ 2479964 h 2526146"/>
              <a:gd name="connsiteX42" fmla="*/ 2456667 w 2581358"/>
              <a:gd name="connsiteY42" fmla="*/ 2507673 h 2526146"/>
              <a:gd name="connsiteX43" fmla="*/ 2498231 w 2581358"/>
              <a:gd name="connsiteY43" fmla="*/ 2521528 h 2526146"/>
              <a:gd name="connsiteX44" fmla="*/ 2539794 w 2581358"/>
              <a:gd name="connsiteY44" fmla="*/ 2479964 h 2526146"/>
              <a:gd name="connsiteX45" fmla="*/ 2553649 w 2581358"/>
              <a:gd name="connsiteY45" fmla="*/ 2438400 h 2526146"/>
              <a:gd name="connsiteX46" fmla="*/ 2567503 w 2581358"/>
              <a:gd name="connsiteY46" fmla="*/ 2369128 h 2526146"/>
              <a:gd name="connsiteX47" fmla="*/ 2581358 w 2581358"/>
              <a:gd name="connsiteY47" fmla="*/ 2313709 h 2526146"/>
              <a:gd name="connsiteX48" fmla="*/ 2567503 w 2581358"/>
              <a:gd name="connsiteY48" fmla="*/ 2022764 h 2526146"/>
              <a:gd name="connsiteX49" fmla="*/ 2553649 w 2581358"/>
              <a:gd name="connsiteY49" fmla="*/ 1981200 h 2526146"/>
              <a:gd name="connsiteX50" fmla="*/ 2539794 w 2581358"/>
              <a:gd name="connsiteY50" fmla="*/ 1925782 h 2526146"/>
              <a:gd name="connsiteX51" fmla="*/ 2512085 w 2581358"/>
              <a:gd name="connsiteY51" fmla="*/ 1842655 h 2526146"/>
              <a:gd name="connsiteX52" fmla="*/ 2470522 w 2581358"/>
              <a:gd name="connsiteY52" fmla="*/ 1787237 h 2526146"/>
              <a:gd name="connsiteX53" fmla="*/ 2401249 w 2581358"/>
              <a:gd name="connsiteY53" fmla="*/ 1704109 h 2526146"/>
              <a:gd name="connsiteX54" fmla="*/ 2359685 w 2581358"/>
              <a:gd name="connsiteY54" fmla="*/ 1690255 h 2526146"/>
              <a:gd name="connsiteX55" fmla="*/ 2318122 w 2581358"/>
              <a:gd name="connsiteY55" fmla="*/ 1510146 h 2526146"/>
              <a:gd name="connsiteX56" fmla="*/ 2290412 w 2581358"/>
              <a:gd name="connsiteY56" fmla="*/ 1482437 h 2526146"/>
              <a:gd name="connsiteX57" fmla="*/ 2262703 w 2581358"/>
              <a:gd name="connsiteY57" fmla="*/ 1440873 h 2526146"/>
              <a:gd name="connsiteX58" fmla="*/ 2221140 w 2581358"/>
              <a:gd name="connsiteY58" fmla="*/ 1399309 h 2526146"/>
              <a:gd name="connsiteX59" fmla="*/ 2193431 w 2581358"/>
              <a:gd name="connsiteY59" fmla="*/ 1357746 h 2526146"/>
              <a:gd name="connsiteX60" fmla="*/ 2096449 w 2581358"/>
              <a:gd name="connsiteY60" fmla="*/ 1302328 h 2526146"/>
              <a:gd name="connsiteX61" fmla="*/ 2054885 w 2581358"/>
              <a:gd name="connsiteY61" fmla="*/ 1274619 h 2526146"/>
              <a:gd name="connsiteX62" fmla="*/ 1985612 w 2581358"/>
              <a:gd name="connsiteY62" fmla="*/ 1205346 h 2526146"/>
              <a:gd name="connsiteX63" fmla="*/ 1930194 w 2581358"/>
              <a:gd name="connsiteY63" fmla="*/ 1177637 h 2526146"/>
              <a:gd name="connsiteX64" fmla="*/ 1847067 w 2581358"/>
              <a:gd name="connsiteY64" fmla="*/ 1122219 h 2526146"/>
              <a:gd name="connsiteX65" fmla="*/ 1805503 w 2581358"/>
              <a:gd name="connsiteY65" fmla="*/ 1094509 h 2526146"/>
              <a:gd name="connsiteX66" fmla="*/ 1736231 w 2581358"/>
              <a:gd name="connsiteY66" fmla="*/ 997528 h 2526146"/>
              <a:gd name="connsiteX67" fmla="*/ 1639249 w 2581358"/>
              <a:gd name="connsiteY67" fmla="*/ 886691 h 2526146"/>
              <a:gd name="connsiteX68" fmla="*/ 1597685 w 2581358"/>
              <a:gd name="connsiteY68" fmla="*/ 872837 h 2526146"/>
              <a:gd name="connsiteX69" fmla="*/ 1542267 w 2581358"/>
              <a:gd name="connsiteY69" fmla="*/ 831273 h 2526146"/>
              <a:gd name="connsiteX70" fmla="*/ 1500703 w 2581358"/>
              <a:gd name="connsiteY70" fmla="*/ 803564 h 2526146"/>
              <a:gd name="connsiteX71" fmla="*/ 1472994 w 2581358"/>
              <a:gd name="connsiteY71" fmla="*/ 762000 h 2526146"/>
              <a:gd name="connsiteX72" fmla="*/ 1389867 w 2581358"/>
              <a:gd name="connsiteY72" fmla="*/ 678873 h 2526146"/>
              <a:gd name="connsiteX73" fmla="*/ 1362158 w 2581358"/>
              <a:gd name="connsiteY73" fmla="*/ 637309 h 2526146"/>
              <a:gd name="connsiteX74" fmla="*/ 1306740 w 2581358"/>
              <a:gd name="connsiteY74" fmla="*/ 623455 h 2526146"/>
              <a:gd name="connsiteX75" fmla="*/ 1071212 w 2581358"/>
              <a:gd name="connsiteY75" fmla="*/ 609600 h 2526146"/>
              <a:gd name="connsiteX76" fmla="*/ 1098922 w 2581358"/>
              <a:gd name="connsiteY76" fmla="*/ 581891 h 2526146"/>
              <a:gd name="connsiteX77" fmla="*/ 1126631 w 2581358"/>
              <a:gd name="connsiteY77" fmla="*/ 540328 h 2526146"/>
              <a:gd name="connsiteX78" fmla="*/ 1223612 w 2581358"/>
              <a:gd name="connsiteY78" fmla="*/ 484909 h 2526146"/>
              <a:gd name="connsiteX79" fmla="*/ 1265176 w 2581358"/>
              <a:gd name="connsiteY79" fmla="*/ 193964 h 2526146"/>
              <a:gd name="connsiteX80" fmla="*/ 1237467 w 2581358"/>
              <a:gd name="connsiteY80" fmla="*/ 152400 h 2526146"/>
              <a:gd name="connsiteX81" fmla="*/ 1168194 w 2581358"/>
              <a:gd name="connsiteY81" fmla="*/ 166255 h 2526146"/>
              <a:gd name="connsiteX82" fmla="*/ 1140485 w 2581358"/>
              <a:gd name="connsiteY82" fmla="*/ 221673 h 2526146"/>
              <a:gd name="connsiteX83" fmla="*/ 1098922 w 2581358"/>
              <a:gd name="connsiteY83" fmla="*/ 249382 h 2526146"/>
              <a:gd name="connsiteX84" fmla="*/ 1043503 w 2581358"/>
              <a:gd name="connsiteY84" fmla="*/ 332509 h 2526146"/>
              <a:gd name="connsiteX85" fmla="*/ 1015794 w 2581358"/>
              <a:gd name="connsiteY85" fmla="*/ 374073 h 2526146"/>
              <a:gd name="connsiteX86" fmla="*/ 1001940 w 2581358"/>
              <a:gd name="connsiteY86" fmla="*/ 429491 h 2526146"/>
              <a:gd name="connsiteX87" fmla="*/ 988085 w 2581358"/>
              <a:gd name="connsiteY87" fmla="*/ 471055 h 2526146"/>
              <a:gd name="connsiteX88" fmla="*/ 974231 w 2581358"/>
              <a:gd name="connsiteY88" fmla="*/ 554182 h 2526146"/>
              <a:gd name="connsiteX89" fmla="*/ 932667 w 2581358"/>
              <a:gd name="connsiteY89" fmla="*/ 651164 h 2526146"/>
              <a:gd name="connsiteX90" fmla="*/ 918812 w 2581358"/>
              <a:gd name="connsiteY90" fmla="*/ 706582 h 2526146"/>
              <a:gd name="connsiteX91" fmla="*/ 863394 w 2581358"/>
              <a:gd name="connsiteY91" fmla="*/ 734291 h 2526146"/>
              <a:gd name="connsiteX92" fmla="*/ 780267 w 2581358"/>
              <a:gd name="connsiteY92" fmla="*/ 665019 h 2526146"/>
              <a:gd name="connsiteX93" fmla="*/ 697140 w 2581358"/>
              <a:gd name="connsiteY93" fmla="*/ 609600 h 2526146"/>
              <a:gd name="connsiteX94" fmla="*/ 614012 w 2581358"/>
              <a:gd name="connsiteY94" fmla="*/ 540328 h 2526146"/>
              <a:gd name="connsiteX95" fmla="*/ 558594 w 2581358"/>
              <a:gd name="connsiteY95" fmla="*/ 526473 h 2526146"/>
              <a:gd name="connsiteX96" fmla="*/ 503176 w 2581358"/>
              <a:gd name="connsiteY96" fmla="*/ 498764 h 2526146"/>
              <a:gd name="connsiteX97" fmla="*/ 420049 w 2581358"/>
              <a:gd name="connsiteY97" fmla="*/ 443346 h 2526146"/>
              <a:gd name="connsiteX98" fmla="*/ 392340 w 2581358"/>
              <a:gd name="connsiteY98" fmla="*/ 401782 h 2526146"/>
              <a:gd name="connsiteX99" fmla="*/ 350776 w 2581358"/>
              <a:gd name="connsiteY99" fmla="*/ 304800 h 2526146"/>
              <a:gd name="connsiteX100" fmla="*/ 309212 w 2581358"/>
              <a:gd name="connsiteY100" fmla="*/ 277091 h 2526146"/>
              <a:gd name="connsiteX101" fmla="*/ 226085 w 2581358"/>
              <a:gd name="connsiteY101" fmla="*/ 152400 h 2526146"/>
              <a:gd name="connsiteX102" fmla="*/ 198376 w 2581358"/>
              <a:gd name="connsiteY102" fmla="*/ 110837 h 2526146"/>
              <a:gd name="connsiteX103" fmla="*/ 156812 w 2581358"/>
              <a:gd name="connsiteY103" fmla="*/ 83128 h 2526146"/>
              <a:gd name="connsiteX104" fmla="*/ 142958 w 2581358"/>
              <a:gd name="connsiteY104" fmla="*/ 41564 h 2526146"/>
              <a:gd name="connsiteX105" fmla="*/ 101394 w 2581358"/>
              <a:gd name="connsiteY105" fmla="*/ 27709 h 2526146"/>
              <a:gd name="connsiteX106" fmla="*/ 59831 w 2581358"/>
              <a:gd name="connsiteY106" fmla="*/ 0 h 2526146"/>
              <a:gd name="connsiteX107" fmla="*/ 73685 w 2581358"/>
              <a:gd name="connsiteY107" fmla="*/ 55419 h 2526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</a:cxnLst>
            <a:rect l="l" t="t" r="r" b="b"/>
            <a:pathLst>
              <a:path w="2581358" h="2526146">
                <a:moveTo>
                  <a:pt x="73685" y="55419"/>
                </a:moveTo>
                <a:cubicBezTo>
                  <a:pt x="64449" y="73892"/>
                  <a:pt x="7449" y="95653"/>
                  <a:pt x="4412" y="110837"/>
                </a:cubicBezTo>
                <a:cubicBezTo>
                  <a:pt x="0" y="132897"/>
                  <a:pt x="36998" y="180497"/>
                  <a:pt x="45976" y="193964"/>
                </a:cubicBezTo>
                <a:cubicBezTo>
                  <a:pt x="89289" y="367209"/>
                  <a:pt x="33933" y="151815"/>
                  <a:pt x="73685" y="290946"/>
                </a:cubicBezTo>
                <a:cubicBezTo>
                  <a:pt x="78916" y="309255"/>
                  <a:pt x="79024" y="329333"/>
                  <a:pt x="87540" y="346364"/>
                </a:cubicBezTo>
                <a:cubicBezTo>
                  <a:pt x="102433" y="376150"/>
                  <a:pt x="124485" y="401782"/>
                  <a:pt x="142958" y="429491"/>
                </a:cubicBezTo>
                <a:lnTo>
                  <a:pt x="170667" y="471055"/>
                </a:lnTo>
                <a:cubicBezTo>
                  <a:pt x="170668" y="471056"/>
                  <a:pt x="226083" y="554181"/>
                  <a:pt x="226085" y="554182"/>
                </a:cubicBezTo>
                <a:cubicBezTo>
                  <a:pt x="244558" y="568037"/>
                  <a:pt x="262586" y="582504"/>
                  <a:pt x="281503" y="595746"/>
                </a:cubicBezTo>
                <a:cubicBezTo>
                  <a:pt x="308785" y="614844"/>
                  <a:pt x="341083" y="627615"/>
                  <a:pt x="364631" y="651164"/>
                </a:cubicBezTo>
                <a:cubicBezTo>
                  <a:pt x="429315" y="715850"/>
                  <a:pt x="380248" y="672216"/>
                  <a:pt x="447758" y="720437"/>
                </a:cubicBezTo>
                <a:cubicBezTo>
                  <a:pt x="462403" y="730898"/>
                  <a:pt x="522971" y="778825"/>
                  <a:pt x="544740" y="789709"/>
                </a:cubicBezTo>
                <a:cubicBezTo>
                  <a:pt x="557802" y="796240"/>
                  <a:pt x="572449" y="798946"/>
                  <a:pt x="586303" y="803564"/>
                </a:cubicBezTo>
                <a:cubicBezTo>
                  <a:pt x="587290" y="804880"/>
                  <a:pt x="651523" y="888388"/>
                  <a:pt x="655576" y="900546"/>
                </a:cubicBezTo>
                <a:cubicBezTo>
                  <a:pt x="664459" y="927196"/>
                  <a:pt x="660548" y="957023"/>
                  <a:pt x="669431" y="983673"/>
                </a:cubicBezTo>
                <a:cubicBezTo>
                  <a:pt x="684065" y="1027576"/>
                  <a:pt x="719712" y="1038646"/>
                  <a:pt x="752558" y="1066800"/>
                </a:cubicBezTo>
                <a:cubicBezTo>
                  <a:pt x="845903" y="1146810"/>
                  <a:pt x="743820" y="1074829"/>
                  <a:pt x="835685" y="1136073"/>
                </a:cubicBezTo>
                <a:cubicBezTo>
                  <a:pt x="840303" y="1149928"/>
                  <a:pt x="843787" y="1164214"/>
                  <a:pt x="849540" y="1177637"/>
                </a:cubicBezTo>
                <a:cubicBezTo>
                  <a:pt x="857676" y="1196620"/>
                  <a:pt x="869997" y="1213717"/>
                  <a:pt x="877249" y="1233055"/>
                </a:cubicBezTo>
                <a:cubicBezTo>
                  <a:pt x="883935" y="1250884"/>
                  <a:pt x="882588" y="1271442"/>
                  <a:pt x="891103" y="1288473"/>
                </a:cubicBezTo>
                <a:cubicBezTo>
                  <a:pt x="904791" y="1315849"/>
                  <a:pt x="949969" y="1364658"/>
                  <a:pt x="974231" y="1385455"/>
                </a:cubicBezTo>
                <a:cubicBezTo>
                  <a:pt x="991763" y="1400482"/>
                  <a:pt x="1012117" y="1411992"/>
                  <a:pt x="1029649" y="1427019"/>
                </a:cubicBezTo>
                <a:cubicBezTo>
                  <a:pt x="1100480" y="1487731"/>
                  <a:pt x="1045477" y="1446012"/>
                  <a:pt x="1098922" y="1510146"/>
                </a:cubicBezTo>
                <a:cubicBezTo>
                  <a:pt x="1111465" y="1525198"/>
                  <a:pt x="1126631" y="1537855"/>
                  <a:pt x="1140485" y="1551709"/>
                </a:cubicBezTo>
                <a:cubicBezTo>
                  <a:pt x="1167852" y="1633809"/>
                  <a:pt x="1134620" y="1554768"/>
                  <a:pt x="1209758" y="1648691"/>
                </a:cubicBezTo>
                <a:cubicBezTo>
                  <a:pt x="1234763" y="1679948"/>
                  <a:pt x="1268502" y="1761125"/>
                  <a:pt x="1320594" y="1773382"/>
                </a:cubicBezTo>
                <a:cubicBezTo>
                  <a:pt x="1379207" y="1787173"/>
                  <a:pt x="1440788" y="1781246"/>
                  <a:pt x="1500703" y="1787237"/>
                </a:cubicBezTo>
                <a:cubicBezTo>
                  <a:pt x="1533196" y="1790486"/>
                  <a:pt x="1565358" y="1796473"/>
                  <a:pt x="1597685" y="1801091"/>
                </a:cubicBezTo>
                <a:cubicBezTo>
                  <a:pt x="1583831" y="1805709"/>
                  <a:pt x="1570726" y="1814946"/>
                  <a:pt x="1556122" y="1814946"/>
                </a:cubicBezTo>
                <a:cubicBezTo>
                  <a:pt x="1492446" y="1814946"/>
                  <a:pt x="1468759" y="1804297"/>
                  <a:pt x="1417576" y="1787237"/>
                </a:cubicBezTo>
                <a:cubicBezTo>
                  <a:pt x="1412958" y="1801091"/>
                  <a:pt x="1401657" y="1814343"/>
                  <a:pt x="1403722" y="1828800"/>
                </a:cubicBezTo>
                <a:cubicBezTo>
                  <a:pt x="1410288" y="1874759"/>
                  <a:pt x="1458348" y="1911136"/>
                  <a:pt x="1486849" y="1939637"/>
                </a:cubicBezTo>
                <a:cubicBezTo>
                  <a:pt x="1513345" y="2019125"/>
                  <a:pt x="1481729" y="1944929"/>
                  <a:pt x="1542267" y="2022764"/>
                </a:cubicBezTo>
                <a:cubicBezTo>
                  <a:pt x="1562713" y="2049051"/>
                  <a:pt x="1582792" y="2076105"/>
                  <a:pt x="1597685" y="2105891"/>
                </a:cubicBezTo>
                <a:cubicBezTo>
                  <a:pt x="1606921" y="2124364"/>
                  <a:pt x="1612714" y="2145006"/>
                  <a:pt x="1625394" y="2161309"/>
                </a:cubicBezTo>
                <a:cubicBezTo>
                  <a:pt x="1689100" y="2243217"/>
                  <a:pt x="1678216" y="2217223"/>
                  <a:pt x="1750085" y="2258291"/>
                </a:cubicBezTo>
                <a:cubicBezTo>
                  <a:pt x="1764542" y="2266552"/>
                  <a:pt x="1776058" y="2280153"/>
                  <a:pt x="1791649" y="2286000"/>
                </a:cubicBezTo>
                <a:cubicBezTo>
                  <a:pt x="1807145" y="2291811"/>
                  <a:pt x="1934705" y="2312152"/>
                  <a:pt x="1944049" y="2313709"/>
                </a:cubicBezTo>
                <a:cubicBezTo>
                  <a:pt x="2043019" y="2379690"/>
                  <a:pt x="1994868" y="2361051"/>
                  <a:pt x="2082594" y="2382982"/>
                </a:cubicBezTo>
                <a:cubicBezTo>
                  <a:pt x="2268997" y="2476184"/>
                  <a:pt x="1992427" y="2343974"/>
                  <a:pt x="2207285" y="2424546"/>
                </a:cubicBezTo>
                <a:cubicBezTo>
                  <a:pt x="2222876" y="2430393"/>
                  <a:pt x="2233544" y="2445696"/>
                  <a:pt x="2248849" y="2452255"/>
                </a:cubicBezTo>
                <a:cubicBezTo>
                  <a:pt x="2281508" y="2466252"/>
                  <a:pt x="2378781" y="2476754"/>
                  <a:pt x="2401249" y="2479964"/>
                </a:cubicBezTo>
                <a:cubicBezTo>
                  <a:pt x="2419722" y="2489200"/>
                  <a:pt x="2437684" y="2499537"/>
                  <a:pt x="2456667" y="2507673"/>
                </a:cubicBezTo>
                <a:cubicBezTo>
                  <a:pt x="2470090" y="2513426"/>
                  <a:pt x="2484376" y="2526146"/>
                  <a:pt x="2498231" y="2521528"/>
                </a:cubicBezTo>
                <a:cubicBezTo>
                  <a:pt x="2516819" y="2515332"/>
                  <a:pt x="2525940" y="2493819"/>
                  <a:pt x="2539794" y="2479964"/>
                </a:cubicBezTo>
                <a:cubicBezTo>
                  <a:pt x="2544412" y="2466109"/>
                  <a:pt x="2550107" y="2452568"/>
                  <a:pt x="2553649" y="2438400"/>
                </a:cubicBezTo>
                <a:cubicBezTo>
                  <a:pt x="2559360" y="2415555"/>
                  <a:pt x="2562395" y="2392115"/>
                  <a:pt x="2567503" y="2369128"/>
                </a:cubicBezTo>
                <a:cubicBezTo>
                  <a:pt x="2571634" y="2350540"/>
                  <a:pt x="2576740" y="2332182"/>
                  <a:pt x="2581358" y="2313709"/>
                </a:cubicBezTo>
                <a:cubicBezTo>
                  <a:pt x="2576740" y="2216727"/>
                  <a:pt x="2575566" y="2119520"/>
                  <a:pt x="2567503" y="2022764"/>
                </a:cubicBezTo>
                <a:cubicBezTo>
                  <a:pt x="2566290" y="2008210"/>
                  <a:pt x="2557661" y="1995242"/>
                  <a:pt x="2553649" y="1981200"/>
                </a:cubicBezTo>
                <a:cubicBezTo>
                  <a:pt x="2548418" y="1962891"/>
                  <a:pt x="2545266" y="1944020"/>
                  <a:pt x="2539794" y="1925782"/>
                </a:cubicBezTo>
                <a:cubicBezTo>
                  <a:pt x="2531401" y="1897806"/>
                  <a:pt x="2529610" y="1866021"/>
                  <a:pt x="2512085" y="1842655"/>
                </a:cubicBezTo>
                <a:cubicBezTo>
                  <a:pt x="2498231" y="1824182"/>
                  <a:pt x="2483943" y="1806027"/>
                  <a:pt x="2470522" y="1787237"/>
                </a:cubicBezTo>
                <a:cubicBezTo>
                  <a:pt x="2447290" y="1754712"/>
                  <a:pt x="2436528" y="1727629"/>
                  <a:pt x="2401249" y="1704109"/>
                </a:cubicBezTo>
                <a:cubicBezTo>
                  <a:pt x="2389098" y="1696008"/>
                  <a:pt x="2373540" y="1694873"/>
                  <a:pt x="2359685" y="1690255"/>
                </a:cubicBezTo>
                <a:cubicBezTo>
                  <a:pt x="2292875" y="1590038"/>
                  <a:pt x="2370862" y="1721104"/>
                  <a:pt x="2318122" y="1510146"/>
                </a:cubicBezTo>
                <a:cubicBezTo>
                  <a:pt x="2314954" y="1497474"/>
                  <a:pt x="2298572" y="1492637"/>
                  <a:pt x="2290412" y="1482437"/>
                </a:cubicBezTo>
                <a:cubicBezTo>
                  <a:pt x="2280010" y="1469435"/>
                  <a:pt x="2273363" y="1453665"/>
                  <a:pt x="2262703" y="1440873"/>
                </a:cubicBezTo>
                <a:cubicBezTo>
                  <a:pt x="2250160" y="1425821"/>
                  <a:pt x="2233683" y="1414361"/>
                  <a:pt x="2221140" y="1399309"/>
                </a:cubicBezTo>
                <a:cubicBezTo>
                  <a:pt x="2210480" y="1386517"/>
                  <a:pt x="2205205" y="1369520"/>
                  <a:pt x="2193431" y="1357746"/>
                </a:cubicBezTo>
                <a:cubicBezTo>
                  <a:pt x="2170928" y="1335244"/>
                  <a:pt x="2121803" y="1316816"/>
                  <a:pt x="2096449" y="1302328"/>
                </a:cubicBezTo>
                <a:cubicBezTo>
                  <a:pt x="2081992" y="1294067"/>
                  <a:pt x="2067416" y="1285584"/>
                  <a:pt x="2054885" y="1274619"/>
                </a:cubicBezTo>
                <a:cubicBezTo>
                  <a:pt x="2030309" y="1253115"/>
                  <a:pt x="2014820" y="1219950"/>
                  <a:pt x="1985612" y="1205346"/>
                </a:cubicBezTo>
                <a:cubicBezTo>
                  <a:pt x="1967139" y="1196110"/>
                  <a:pt x="1947904" y="1188263"/>
                  <a:pt x="1930194" y="1177637"/>
                </a:cubicBezTo>
                <a:cubicBezTo>
                  <a:pt x="1901638" y="1160503"/>
                  <a:pt x="1874776" y="1140692"/>
                  <a:pt x="1847067" y="1122219"/>
                </a:cubicBezTo>
                <a:lnTo>
                  <a:pt x="1805503" y="1094509"/>
                </a:lnTo>
                <a:cubicBezTo>
                  <a:pt x="1754229" y="991962"/>
                  <a:pt x="1806440" y="1081780"/>
                  <a:pt x="1736231" y="997528"/>
                </a:cubicBezTo>
                <a:cubicBezTo>
                  <a:pt x="1706335" y="961653"/>
                  <a:pt x="1689060" y="903294"/>
                  <a:pt x="1639249" y="886691"/>
                </a:cubicBezTo>
                <a:lnTo>
                  <a:pt x="1597685" y="872837"/>
                </a:lnTo>
                <a:cubicBezTo>
                  <a:pt x="1579212" y="858982"/>
                  <a:pt x="1561057" y="844694"/>
                  <a:pt x="1542267" y="831273"/>
                </a:cubicBezTo>
                <a:cubicBezTo>
                  <a:pt x="1528717" y="821595"/>
                  <a:pt x="1512477" y="815338"/>
                  <a:pt x="1500703" y="803564"/>
                </a:cubicBezTo>
                <a:cubicBezTo>
                  <a:pt x="1488929" y="791790"/>
                  <a:pt x="1484056" y="774445"/>
                  <a:pt x="1472994" y="762000"/>
                </a:cubicBezTo>
                <a:cubicBezTo>
                  <a:pt x="1446960" y="732712"/>
                  <a:pt x="1411604" y="711478"/>
                  <a:pt x="1389867" y="678873"/>
                </a:cubicBezTo>
                <a:cubicBezTo>
                  <a:pt x="1380631" y="665018"/>
                  <a:pt x="1376013" y="646545"/>
                  <a:pt x="1362158" y="637309"/>
                </a:cubicBezTo>
                <a:cubicBezTo>
                  <a:pt x="1346315" y="626747"/>
                  <a:pt x="1325695" y="625260"/>
                  <a:pt x="1306740" y="623455"/>
                </a:cubicBezTo>
                <a:cubicBezTo>
                  <a:pt x="1228449" y="615999"/>
                  <a:pt x="1149721" y="614218"/>
                  <a:pt x="1071212" y="609600"/>
                </a:cubicBezTo>
                <a:cubicBezTo>
                  <a:pt x="1080449" y="600364"/>
                  <a:pt x="1090762" y="592091"/>
                  <a:pt x="1098922" y="581891"/>
                </a:cubicBezTo>
                <a:cubicBezTo>
                  <a:pt x="1109324" y="568889"/>
                  <a:pt x="1114857" y="552102"/>
                  <a:pt x="1126631" y="540328"/>
                </a:cubicBezTo>
                <a:cubicBezTo>
                  <a:pt x="1146213" y="520746"/>
                  <a:pt x="1201881" y="495775"/>
                  <a:pt x="1223612" y="484909"/>
                </a:cubicBezTo>
                <a:cubicBezTo>
                  <a:pt x="1293752" y="344632"/>
                  <a:pt x="1299995" y="379666"/>
                  <a:pt x="1265176" y="193964"/>
                </a:cubicBezTo>
                <a:cubicBezTo>
                  <a:pt x="1262107" y="177598"/>
                  <a:pt x="1246703" y="166255"/>
                  <a:pt x="1237467" y="152400"/>
                </a:cubicBezTo>
                <a:cubicBezTo>
                  <a:pt x="1214376" y="157018"/>
                  <a:pt x="1187356" y="152568"/>
                  <a:pt x="1168194" y="166255"/>
                </a:cubicBezTo>
                <a:cubicBezTo>
                  <a:pt x="1151388" y="178259"/>
                  <a:pt x="1153707" y="205807"/>
                  <a:pt x="1140485" y="221673"/>
                </a:cubicBezTo>
                <a:cubicBezTo>
                  <a:pt x="1129825" y="234465"/>
                  <a:pt x="1112776" y="240146"/>
                  <a:pt x="1098922" y="249382"/>
                </a:cubicBezTo>
                <a:lnTo>
                  <a:pt x="1043503" y="332509"/>
                </a:lnTo>
                <a:lnTo>
                  <a:pt x="1015794" y="374073"/>
                </a:lnTo>
                <a:cubicBezTo>
                  <a:pt x="1011176" y="392546"/>
                  <a:pt x="1007171" y="411182"/>
                  <a:pt x="1001940" y="429491"/>
                </a:cubicBezTo>
                <a:cubicBezTo>
                  <a:pt x="997928" y="443533"/>
                  <a:pt x="991253" y="456799"/>
                  <a:pt x="988085" y="471055"/>
                </a:cubicBezTo>
                <a:cubicBezTo>
                  <a:pt x="981991" y="498477"/>
                  <a:pt x="980325" y="526760"/>
                  <a:pt x="974231" y="554182"/>
                </a:cubicBezTo>
                <a:cubicBezTo>
                  <a:pt x="961721" y="610476"/>
                  <a:pt x="955768" y="589562"/>
                  <a:pt x="932667" y="651164"/>
                </a:cubicBezTo>
                <a:cubicBezTo>
                  <a:pt x="925981" y="668993"/>
                  <a:pt x="931002" y="691954"/>
                  <a:pt x="918812" y="706582"/>
                </a:cubicBezTo>
                <a:cubicBezTo>
                  <a:pt x="905590" y="722448"/>
                  <a:pt x="881867" y="725055"/>
                  <a:pt x="863394" y="734291"/>
                </a:cubicBezTo>
                <a:cubicBezTo>
                  <a:pt x="714876" y="635278"/>
                  <a:pt x="940276" y="789471"/>
                  <a:pt x="780267" y="665019"/>
                </a:cubicBezTo>
                <a:cubicBezTo>
                  <a:pt x="753980" y="644573"/>
                  <a:pt x="720689" y="633148"/>
                  <a:pt x="697140" y="609600"/>
                </a:cubicBezTo>
                <a:cubicBezTo>
                  <a:pt x="672173" y="584634"/>
                  <a:pt x="647767" y="554795"/>
                  <a:pt x="614012" y="540328"/>
                </a:cubicBezTo>
                <a:cubicBezTo>
                  <a:pt x="596510" y="532827"/>
                  <a:pt x="576423" y="533159"/>
                  <a:pt x="558594" y="526473"/>
                </a:cubicBezTo>
                <a:cubicBezTo>
                  <a:pt x="539256" y="519221"/>
                  <a:pt x="520886" y="509390"/>
                  <a:pt x="503176" y="498764"/>
                </a:cubicBezTo>
                <a:cubicBezTo>
                  <a:pt x="474620" y="481630"/>
                  <a:pt x="420049" y="443346"/>
                  <a:pt x="420049" y="443346"/>
                </a:cubicBezTo>
                <a:cubicBezTo>
                  <a:pt x="410813" y="429491"/>
                  <a:pt x="398899" y="417087"/>
                  <a:pt x="392340" y="401782"/>
                </a:cubicBezTo>
                <a:cubicBezTo>
                  <a:pt x="368493" y="346140"/>
                  <a:pt x="394253" y="348277"/>
                  <a:pt x="350776" y="304800"/>
                </a:cubicBezTo>
                <a:cubicBezTo>
                  <a:pt x="339002" y="293026"/>
                  <a:pt x="323067" y="286327"/>
                  <a:pt x="309212" y="277091"/>
                </a:cubicBezTo>
                <a:lnTo>
                  <a:pt x="226085" y="152400"/>
                </a:lnTo>
                <a:cubicBezTo>
                  <a:pt x="216849" y="138546"/>
                  <a:pt x="212230" y="120073"/>
                  <a:pt x="198376" y="110837"/>
                </a:cubicBezTo>
                <a:lnTo>
                  <a:pt x="156812" y="83128"/>
                </a:lnTo>
                <a:cubicBezTo>
                  <a:pt x="152194" y="69273"/>
                  <a:pt x="153285" y="51891"/>
                  <a:pt x="142958" y="41564"/>
                </a:cubicBezTo>
                <a:cubicBezTo>
                  <a:pt x="132631" y="31237"/>
                  <a:pt x="114456" y="34240"/>
                  <a:pt x="101394" y="27709"/>
                </a:cubicBezTo>
                <a:cubicBezTo>
                  <a:pt x="86501" y="20262"/>
                  <a:pt x="73685" y="9236"/>
                  <a:pt x="59831" y="0"/>
                </a:cubicBezTo>
                <a:cubicBezTo>
                  <a:pt x="76247" y="82082"/>
                  <a:pt x="82921" y="36946"/>
                  <a:pt x="73685" y="55419"/>
                </a:cubicBezTo>
                <a:close/>
              </a:path>
            </a:pathLst>
          </a:custGeom>
          <a:solidFill>
            <a:srgbClr val="00B0F0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 rot="2530514">
            <a:off x="3766361" y="3981748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Красное море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3071802" y="4000504"/>
            <a:ext cx="285752" cy="214314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3071802" y="3786190"/>
            <a:ext cx="7143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Фивы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2285984" y="2714620"/>
            <a:ext cx="214314" cy="214314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1643042" y="2786058"/>
            <a:ext cx="10001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Мемфис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 rot="2364908">
            <a:off x="2821895" y="2798794"/>
            <a:ext cx="17145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Синайский п-ов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857620" y="2071678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Палестина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 rot="17263090">
            <a:off x="4076997" y="790200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Сирия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214546" y="5643578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Нубия</a:t>
            </a:r>
          </a:p>
        </p:txBody>
      </p:sp>
      <p:cxnSp>
        <p:nvCxnSpPr>
          <p:cNvPr id="27" name="Скругленная соединительная линия 26"/>
          <p:cNvCxnSpPr/>
          <p:nvPr/>
        </p:nvCxnSpPr>
        <p:spPr>
          <a:xfrm flipV="1">
            <a:off x="3428992" y="1714488"/>
            <a:ext cx="1143008" cy="1000132"/>
          </a:xfrm>
          <a:prstGeom prst="curvedConnector3">
            <a:avLst>
              <a:gd name="adj1" fmla="val 98485"/>
            </a:avLst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Скругленная соединительная линия 29"/>
          <p:cNvCxnSpPr/>
          <p:nvPr/>
        </p:nvCxnSpPr>
        <p:spPr>
          <a:xfrm rot="5400000" flipH="1" flipV="1">
            <a:off x="4357686" y="1071546"/>
            <a:ext cx="857256" cy="285752"/>
          </a:xfrm>
          <a:prstGeom prst="curvedConnector3">
            <a:avLst>
              <a:gd name="adj1" fmla="val 50000"/>
            </a:avLst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Скругленная соединительная линия 30"/>
          <p:cNvCxnSpPr/>
          <p:nvPr/>
        </p:nvCxnSpPr>
        <p:spPr>
          <a:xfrm rot="10800000" flipV="1">
            <a:off x="1214414" y="2643182"/>
            <a:ext cx="1714512" cy="357190"/>
          </a:xfrm>
          <a:prstGeom prst="curvedConnector3">
            <a:avLst>
              <a:gd name="adj1" fmla="val 50000"/>
            </a:avLst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57158" y="2928934"/>
            <a:ext cx="857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Ливия</a:t>
            </a:r>
            <a:endParaRPr lang="ru-RU" sz="1400" b="1" dirty="0">
              <a:solidFill>
                <a:schemeClr val="bg1"/>
              </a:solidFill>
            </a:endParaRPr>
          </a:p>
        </p:txBody>
      </p:sp>
      <p:cxnSp>
        <p:nvCxnSpPr>
          <p:cNvPr id="33" name="Скругленная соединительная линия 32"/>
          <p:cNvCxnSpPr/>
          <p:nvPr/>
        </p:nvCxnSpPr>
        <p:spPr>
          <a:xfrm rot="5400000">
            <a:off x="2536017" y="4607727"/>
            <a:ext cx="1071570" cy="857256"/>
          </a:xfrm>
          <a:prstGeom prst="curvedConnector3">
            <a:avLst>
              <a:gd name="adj1" fmla="val 22849"/>
            </a:avLst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Скругленная соединительная линия 34"/>
          <p:cNvCxnSpPr/>
          <p:nvPr/>
        </p:nvCxnSpPr>
        <p:spPr>
          <a:xfrm rot="5400000">
            <a:off x="2250265" y="5750735"/>
            <a:ext cx="428628" cy="214314"/>
          </a:xfrm>
          <a:prstGeom prst="curvedConnector3">
            <a:avLst>
              <a:gd name="adj1" fmla="val 24142"/>
            </a:avLst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Скругленная соединительная линия 36"/>
          <p:cNvCxnSpPr/>
          <p:nvPr/>
        </p:nvCxnSpPr>
        <p:spPr>
          <a:xfrm rot="16200000" flipH="1">
            <a:off x="3286116" y="2714620"/>
            <a:ext cx="642942" cy="500066"/>
          </a:xfrm>
          <a:prstGeom prst="curvedConnector3">
            <a:avLst>
              <a:gd name="adj1" fmla="val 26296"/>
            </a:avLst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Скругленная соединительная линия 38"/>
          <p:cNvCxnSpPr/>
          <p:nvPr/>
        </p:nvCxnSpPr>
        <p:spPr>
          <a:xfrm rot="10800000" flipV="1">
            <a:off x="2071670" y="4143380"/>
            <a:ext cx="928694" cy="357190"/>
          </a:xfrm>
          <a:prstGeom prst="curvedConnector3">
            <a:avLst>
              <a:gd name="adj1" fmla="val 50000"/>
            </a:avLst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Текст 3"/>
          <p:cNvSpPr>
            <a:spLocks noGrp="1"/>
          </p:cNvSpPr>
          <p:nvPr>
            <p:ph type="body" sz="half" idx="2"/>
          </p:nvPr>
        </p:nvSpPr>
        <p:spPr>
          <a:xfrm>
            <a:off x="5929313" y="428625"/>
            <a:ext cx="3000375" cy="6072188"/>
          </a:xfrm>
        </p:spPr>
        <p:txBody>
          <a:bodyPr anchor="ctr">
            <a:normAutofit/>
          </a:bodyPr>
          <a:lstStyle/>
          <a:p>
            <a:r>
              <a:rPr lang="ru-RU" sz="1800" dirty="0" smtClean="0">
                <a:solidFill>
                  <a:schemeClr val="bg1"/>
                </a:solidFill>
              </a:rPr>
              <a:t>Фараоны Нового царства совершали успешные военные походы. На юге они завоевали Нубию - страну, где были золотые рудники. </a:t>
            </a:r>
          </a:p>
          <a:p>
            <a:r>
              <a:rPr lang="ru-RU" sz="1800" dirty="0" smtClean="0">
                <a:solidFill>
                  <a:schemeClr val="bg1"/>
                </a:solidFill>
              </a:rPr>
              <a:t>Подчинили они своей власти и ливийцев, живших к западу от Египта. </a:t>
            </a:r>
          </a:p>
          <a:p>
            <a:r>
              <a:rPr lang="ru-RU" sz="1800" dirty="0" smtClean="0">
                <a:solidFill>
                  <a:schemeClr val="bg1"/>
                </a:solidFill>
              </a:rPr>
              <a:t>Войска фараонов продвинулись глубоко в Азию и дошли до Евфрата.</a:t>
            </a: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36" name="Заголовок 1"/>
          <p:cNvSpPr>
            <a:spLocks noGrp="1"/>
          </p:cNvSpPr>
          <p:nvPr>
            <p:ph type="title"/>
          </p:nvPr>
        </p:nvSpPr>
        <p:spPr>
          <a:xfrm>
            <a:off x="5857884" y="457200"/>
            <a:ext cx="2828916" cy="542908"/>
          </a:xfrm>
        </p:spPr>
        <p:txBody>
          <a:bodyPr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2. Войны и завоевания. 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/>
      <p:bldP spid="19" grpId="0" animBg="1"/>
      <p:bldP spid="21" grpId="0" animBg="1"/>
      <p:bldP spid="22" grpId="0"/>
      <p:bldP spid="23" grpId="0"/>
      <p:bldP spid="25" grpId="0"/>
      <p:bldP spid="26" grpId="0"/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far05.jpg"/>
          <p:cNvPicPr>
            <a:picLocks noGrp="1" noChangeAspect="1"/>
          </p:cNvPicPr>
          <p:nvPr>
            <p:ph type="pic" idx="1"/>
          </p:nvPr>
        </p:nvPicPr>
        <p:blipFill>
          <a:blip r:embed="rId3"/>
          <a:stretch>
            <a:fillRect/>
          </a:stretch>
        </p:blipFill>
        <p:spPr>
          <a:xfrm>
            <a:off x="0" y="285728"/>
            <a:ext cx="6215074" cy="5929330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6286512" y="357166"/>
            <a:ext cx="2643206" cy="6000792"/>
          </a:xfrm>
        </p:spPr>
        <p:txBody>
          <a:bodyPr anchor="ctr">
            <a:normAutofit fontScale="92500" lnSpcReduction="1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Фараон Рамсес II вел в Азии войны с могущественным царством хеттов. Войска Рамсеса II и хеттского царя сошлись в сражении неподалеку от города Кадеш.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Это произошло в первой четверти 13 века до н. э. С каждой стороны в битве участвовало по 20 тысяч воинов. Тучи стрел, казалось, затмевали солнце.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Рамсес II едва избежал плена, однако он считал, что одержал победу. Фараон приказал увековечить свою победу в памятных надписях.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6143636" y="357166"/>
            <a:ext cx="2786082" cy="6000792"/>
          </a:xfrm>
        </p:spPr>
        <p:txBody>
          <a:bodyPr anchor="ctr"/>
          <a:lstStyle/>
          <a:p>
            <a:r>
              <a:rPr lang="ru-RU" dirty="0" smtClean="0">
                <a:solidFill>
                  <a:schemeClr val="bg1"/>
                </a:solidFill>
              </a:rPr>
              <a:t>Но и хеттский царь считал, что в битве при Кадеше победа была на его стороне.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Так в битве при Кадеше оказалось два победителя. 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Только через двадцать лет был заключен мирный договор между египетским фараоном и царем хеттов.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 Это был первый дошедший до нас мирный международный договор.</a:t>
            </a:r>
          </a:p>
          <a:p>
            <a:endParaRPr lang="ru-RU" dirty="0"/>
          </a:p>
        </p:txBody>
      </p:sp>
      <p:pic>
        <p:nvPicPr>
          <p:cNvPr id="8" name="Рисунок 7" descr="rtujtum.jpg"/>
          <p:cNvPicPr>
            <a:picLocks noGrp="1" noChangeAspect="1"/>
          </p:cNvPicPr>
          <p:nvPr>
            <p:ph type="pic" idx="1"/>
          </p:nvPr>
        </p:nvPicPr>
        <p:blipFill>
          <a:blip r:embed="rId3"/>
          <a:stretch>
            <a:fillRect/>
          </a:stretch>
        </p:blipFill>
        <p:spPr>
          <a:xfrm>
            <a:off x="428596" y="714356"/>
            <a:ext cx="5614998" cy="515129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 descr="Голубая тисненая бумага"/>
          <p:cNvSpPr>
            <a:spLocks noGrp="1" noChangeArrowheads="1"/>
          </p:cNvSpPr>
          <p:nvPr>
            <p:ph type="body" sz="half" idx="2"/>
          </p:nvPr>
        </p:nvSpPr>
        <p:spPr>
          <a:xfrm>
            <a:off x="107950" y="5661025"/>
            <a:ext cx="8858250" cy="1081088"/>
          </a:xfrm>
          <a:blipFill dpi="0" rotWithShape="0">
            <a:blip r:embed="rId3"/>
            <a:srcRect/>
            <a:tile tx="0" ty="0" sx="100000" sy="100000" flip="none" algn="tl"/>
          </a:blipFill>
          <a:ln w="28575">
            <a:solidFill>
              <a:srgbClr val="7030A0"/>
            </a:solidFill>
          </a:ln>
        </p:spPr>
        <p:txBody>
          <a:bodyPr lIns="92075" tIns="46038" rIns="92075" bIns="46038" anchor="ctr"/>
          <a:lstStyle/>
          <a:p>
            <a:pPr algn="ctr">
              <a:lnSpc>
                <a:spcPct val="90000"/>
              </a:lnSpc>
              <a:buSzPct val="120000"/>
              <a:buFont typeface="Monotype Sorts" pitchFamily="2" charset="2"/>
              <a:buNone/>
            </a:pPr>
            <a:r>
              <a:rPr lang="ru-RU" sz="2800" b="1" dirty="0" smtClean="0">
                <a:solidFill>
                  <a:schemeClr val="bg2"/>
                </a:solidFill>
              </a:rPr>
              <a:t>Пути приобретения состояния рабства</a:t>
            </a:r>
            <a:endParaRPr lang="ru-RU" sz="2800" b="1" dirty="0">
              <a:solidFill>
                <a:schemeClr val="bg2"/>
              </a:solidFill>
            </a:endParaRP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179388" y="3430588"/>
            <a:ext cx="1617879" cy="461665"/>
          </a:xfrm>
          <a:prstGeom prst="rect">
            <a:avLst/>
          </a:prstGeom>
          <a:solidFill>
            <a:srgbClr val="FF0000"/>
          </a:solidFill>
          <a:ln w="19050">
            <a:solidFill>
              <a:srgbClr val="FFFF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пиратство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714348" y="1571612"/>
            <a:ext cx="1099468" cy="461665"/>
          </a:xfrm>
          <a:prstGeom prst="rect">
            <a:avLst/>
          </a:prstGeom>
          <a:solidFill>
            <a:srgbClr val="FF0000"/>
          </a:solidFill>
          <a:ln w="19050">
            <a:solidFill>
              <a:srgbClr val="FFFF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войны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7429520" y="3571876"/>
            <a:ext cx="1437188" cy="461665"/>
          </a:xfrm>
          <a:prstGeom prst="rect">
            <a:avLst/>
          </a:prstGeom>
          <a:solidFill>
            <a:srgbClr val="FF0000"/>
          </a:solidFill>
          <a:ln w="19050">
            <a:solidFill>
              <a:srgbClr val="FFFF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торговля</a:t>
            </a: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7450108" y="1357298"/>
            <a:ext cx="1693892" cy="830997"/>
          </a:xfrm>
          <a:prstGeom prst="rect">
            <a:avLst/>
          </a:prstGeom>
          <a:solidFill>
            <a:srgbClr val="FF0000"/>
          </a:solidFill>
          <a:ln w="28575">
            <a:solidFill>
              <a:srgbClr val="FFFF00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долговое</a:t>
            </a:r>
          </a:p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рабство</a:t>
            </a: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2571736" y="642918"/>
            <a:ext cx="4321175" cy="461665"/>
          </a:xfrm>
          <a:prstGeom prst="rect">
            <a:avLst/>
          </a:prstGeom>
          <a:solidFill>
            <a:srgbClr val="FF0000"/>
          </a:solidFill>
          <a:ln w="19050">
            <a:solidFill>
              <a:srgbClr val="FFFF00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наследственное рабство</a:t>
            </a:r>
          </a:p>
        </p:txBody>
      </p:sp>
      <p:pic>
        <p:nvPicPr>
          <p:cNvPr id="19465" name="Picture 9" descr="1"/>
          <p:cNvPicPr>
            <a:picLocks noChangeAspect="1" noChangeArrowheads="1"/>
          </p:cNvPicPr>
          <p:nvPr/>
        </p:nvPicPr>
        <p:blipFill>
          <a:blip r:embed="rId4">
            <a:lum contrast="18000"/>
          </a:blip>
          <a:srcRect/>
          <a:stretch>
            <a:fillRect/>
          </a:stretch>
        </p:blipFill>
        <p:spPr bwMode="auto">
          <a:xfrm>
            <a:off x="3286116" y="3071810"/>
            <a:ext cx="2805117" cy="2053291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cxnSp>
        <p:nvCxnSpPr>
          <p:cNvPr id="12" name="Прямая со стрелкой 11"/>
          <p:cNvCxnSpPr>
            <a:stCxn id="19465" idx="1"/>
            <a:endCxn id="19459" idx="3"/>
          </p:cNvCxnSpPr>
          <p:nvPr/>
        </p:nvCxnSpPr>
        <p:spPr>
          <a:xfrm rot="10800000">
            <a:off x="1797268" y="3661422"/>
            <a:ext cx="1488849" cy="43703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19465" idx="3"/>
            <a:endCxn id="19461" idx="1"/>
          </p:cNvCxnSpPr>
          <p:nvPr/>
        </p:nvCxnSpPr>
        <p:spPr>
          <a:xfrm flipV="1">
            <a:off x="6091233" y="3802709"/>
            <a:ext cx="1338287" cy="29574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19465" idx="0"/>
            <a:endCxn id="19462" idx="1"/>
          </p:cNvCxnSpPr>
          <p:nvPr/>
        </p:nvCxnSpPr>
        <p:spPr>
          <a:xfrm rot="5400000" flipH="1" flipV="1">
            <a:off x="5419885" y="1041588"/>
            <a:ext cx="1299013" cy="276143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19465" idx="0"/>
            <a:endCxn id="19463" idx="2"/>
          </p:cNvCxnSpPr>
          <p:nvPr/>
        </p:nvCxnSpPr>
        <p:spPr>
          <a:xfrm rot="5400000" flipH="1" flipV="1">
            <a:off x="3726886" y="2066373"/>
            <a:ext cx="1967227" cy="4364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19465" idx="0"/>
            <a:endCxn id="19460" idx="3"/>
          </p:cNvCxnSpPr>
          <p:nvPr/>
        </p:nvCxnSpPr>
        <p:spPr>
          <a:xfrm rot="16200000" flipV="1">
            <a:off x="2616564" y="999698"/>
            <a:ext cx="1269365" cy="287485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5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945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45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build="p" animBg="1"/>
      <p:bldP spid="19459" grpId="0" animBg="1"/>
      <p:bldP spid="19460" grpId="0" animBg="1"/>
      <p:bldP spid="19461" grpId="0" animBg="1"/>
      <p:bldP spid="19462" grpId="0" animBg="1"/>
      <p:bldP spid="1946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047-1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8527" b="8527"/>
          <a:stretch>
            <a:fillRect/>
          </a:stretch>
        </p:blipFill>
        <p:spPr>
          <a:xfrm>
            <a:off x="457200" y="357188"/>
            <a:ext cx="5043488" cy="6000750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5715008" y="357166"/>
            <a:ext cx="3214710" cy="6000792"/>
          </a:xfrm>
        </p:spPr>
        <p:txBody>
          <a:bodyPr anchor="ctr">
            <a:normAutofit fontScale="92500" lnSpcReduction="1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В эпоху Нового царства Египет превратился в могущественную военную державу. 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Фараоны собирали дань с покоренных народов - золото, серебро, медь, дорогие ткани, ценную древесину, изделия ремесленников, зерно, скот. Тысячи пленных угонялись в рабство. Раба называли "живой убитый".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 Ему сохраняли жизнь, но он не имел никаких прав. 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Рабов использовали на тяжелых работах. 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Однако нередко мужчин-военнопленных убивали. Женщины-рабыни были заняты в домашнем хозяйстве.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битвы Тутанхамона с азиатами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16568" r="16568"/>
          <a:stretch>
            <a:fillRect/>
          </a:stretch>
        </p:blipFill>
        <p:spPr>
          <a:xfrm>
            <a:off x="457200" y="357188"/>
            <a:ext cx="5043488" cy="6000750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5715008" y="357166"/>
            <a:ext cx="3214710" cy="6000792"/>
          </a:xfrm>
        </p:spPr>
        <p:txBody>
          <a:bodyPr anchor="ctr">
            <a:normAutofit/>
          </a:bodyPr>
          <a:lstStyle/>
          <a:p>
            <a:r>
              <a:rPr lang="ru-RU" sz="2200" dirty="0" smtClean="0">
                <a:solidFill>
                  <a:schemeClr val="bg1"/>
                </a:solidFill>
              </a:rPr>
              <a:t>Свои победы фараоны отмечали торжествами в столице. </a:t>
            </a:r>
          </a:p>
          <a:p>
            <a:r>
              <a:rPr lang="ru-RU" sz="2200" dirty="0" smtClean="0">
                <a:solidFill>
                  <a:schemeClr val="bg1"/>
                </a:solidFill>
              </a:rPr>
              <a:t>Во время этих торжеств перед ликующими египтянами проходили войска в парадной форме, везли богатую добычу, вели пленников. </a:t>
            </a:r>
          </a:p>
          <a:p>
            <a:r>
              <a:rPr lang="ru-RU" sz="2200" dirty="0" smtClean="0">
                <a:solidFill>
                  <a:schemeClr val="bg1"/>
                </a:solidFill>
              </a:rPr>
              <a:t>Фараоны одаривали народ подарками.</a:t>
            </a:r>
            <a:endParaRPr lang="ru-RU" sz="2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8" y="457200"/>
            <a:ext cx="3143272" cy="614346"/>
          </a:xfrm>
        </p:spPr>
        <p:txBody>
          <a:bodyPr anchor="ctr">
            <a:no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3. Слава, запечатленная в иероглифах.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deadbook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17839" r="17839"/>
          <a:stretch>
            <a:fillRect/>
          </a:stretch>
        </p:blipFill>
        <p:spPr>
          <a:xfrm>
            <a:off x="457200" y="457200"/>
            <a:ext cx="5114925" cy="604361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715008" y="1214422"/>
            <a:ext cx="3143272" cy="5214974"/>
          </a:xfrm>
        </p:spPr>
        <p:txBody>
          <a:bodyPr anchor="ctr">
            <a:normAutofit/>
          </a:bodyPr>
          <a:lstStyle/>
          <a:p>
            <a:r>
              <a:rPr lang="ru-RU" sz="1800" dirty="0" smtClean="0">
                <a:solidFill>
                  <a:schemeClr val="bg1"/>
                </a:solidFill>
              </a:rPr>
              <a:t>Об истории Древнего Египта, о победах фараонов мы знаем не только по многим сохранившимся сооружениям, пирамидам, храмам, городам, отвоеванным археологами у песков. </a:t>
            </a:r>
          </a:p>
          <a:p>
            <a:r>
              <a:rPr lang="ru-RU" sz="1800" dirty="0" smtClean="0">
                <a:solidFill>
                  <a:schemeClr val="bg1"/>
                </a:solidFill>
              </a:rPr>
              <a:t>Историю Египта помогают изучить древние рукописи мудрецов, записи писцов.</a:t>
            </a:r>
            <a:endParaRPr lang="ru-RU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mage003.gif"/>
          <p:cNvPicPr>
            <a:picLocks noGrp="1" noChangeAspect="1"/>
          </p:cNvPicPr>
          <p:nvPr>
            <p:ph type="pic" idx="1"/>
          </p:nvPr>
        </p:nvPicPr>
        <p:blipFill>
          <a:blip r:embed="rId3"/>
          <a:stretch>
            <a:fillRect/>
          </a:stretch>
        </p:blipFill>
        <p:spPr>
          <a:xfrm>
            <a:off x="500034" y="357166"/>
            <a:ext cx="5043488" cy="3201951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5715008" y="357166"/>
            <a:ext cx="3214710" cy="6000792"/>
          </a:xfrm>
        </p:spPr>
        <p:txBody>
          <a:bodyPr anchor="ctr">
            <a:normAutofit lnSpcReduction="1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Более пяти тысяч лет тому назад египтяне обрели иероглифы. Это произошло примерно тогда же, когда у древних шумеров возникла клинопись.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Иероглиф по-гречески означает "священное письмо", "священный знак".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Первоначально иероглиф представлял собой упрошенный рисунок, обозначающий определенное слово.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Позднее иероглифы могли обозначать слоги или даже звуки, но только согласные.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 У древних египтян обозначений для гласных звуков не было.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034" y="3429000"/>
            <a:ext cx="5143536" cy="321471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49796.jpg"/>
          <p:cNvPicPr>
            <a:picLocks noGrp="1" noChangeAspect="1"/>
          </p:cNvPicPr>
          <p:nvPr>
            <p:ph type="pic" idx="1"/>
          </p:nvPr>
        </p:nvPicPr>
        <p:blipFill>
          <a:blip r:embed="rId3"/>
          <a:stretch>
            <a:fillRect/>
          </a:stretch>
        </p:blipFill>
        <p:spPr>
          <a:xfrm>
            <a:off x="214282" y="785794"/>
            <a:ext cx="5715040" cy="5357850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6072198" y="357166"/>
            <a:ext cx="2857520" cy="6000792"/>
          </a:xfrm>
        </p:spPr>
        <p:txBody>
          <a:bodyPr anchor="ctr">
            <a:normAutofit fontScale="92500" lnSpcReduction="20000"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Co временем значение иероглифов было забыто, люди стали считать их колдовскими знаками. Европейцы до конца 18 века знали о Древнем Египте немного. 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Когда французская армия во главе с Наполеоном пришла в Египет, солдаты были поражены видом пирамид. 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Началось изучение памятников Древнего Египта. 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РОЗЕТТСКИЙ КАМЕНЬ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2426" r="2426"/>
          <a:stretch>
            <a:fillRect/>
          </a:stretch>
        </p:blipFill>
        <p:spPr>
          <a:xfrm>
            <a:off x="457200" y="357188"/>
            <a:ext cx="5043488" cy="6000750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5715008" y="357166"/>
            <a:ext cx="3214710" cy="6000792"/>
          </a:xfrm>
        </p:spPr>
        <p:txBody>
          <a:bodyPr anchor="ctr"/>
          <a:lstStyle/>
          <a:p>
            <a:r>
              <a:rPr lang="ru-RU" dirty="0" smtClean="0">
                <a:solidFill>
                  <a:schemeClr val="bg1"/>
                </a:solidFill>
              </a:rPr>
              <a:t>Был найден Розеттский камень, на котором сохранилась надпись на древнегреческом и древнеегипетском языках. Французский ученый Ф. Шампольон сопоставил сначала имена царей, которые были заключены в специальную рамку - картуш.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Таким образом он положил начало расшифровке древнеегипетских иероглифов.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олилиния 10"/>
          <p:cNvSpPr/>
          <p:nvPr/>
        </p:nvSpPr>
        <p:spPr>
          <a:xfrm>
            <a:off x="1142976" y="571480"/>
            <a:ext cx="4286280" cy="5643603"/>
          </a:xfrm>
          <a:custGeom>
            <a:avLst/>
            <a:gdLst>
              <a:gd name="connsiteX0" fmla="*/ 3589166 w 4561980"/>
              <a:gd name="connsiteY0" fmla="*/ 1981200 h 5832764"/>
              <a:gd name="connsiteX1" fmla="*/ 3533747 w 4561980"/>
              <a:gd name="connsiteY1" fmla="*/ 2064327 h 5832764"/>
              <a:gd name="connsiteX2" fmla="*/ 3436766 w 4561980"/>
              <a:gd name="connsiteY2" fmla="*/ 2147454 h 5832764"/>
              <a:gd name="connsiteX3" fmla="*/ 3381347 w 4561980"/>
              <a:gd name="connsiteY3" fmla="*/ 2216727 h 5832764"/>
              <a:gd name="connsiteX4" fmla="*/ 3353638 w 4561980"/>
              <a:gd name="connsiteY4" fmla="*/ 2258291 h 5832764"/>
              <a:gd name="connsiteX5" fmla="*/ 3270511 w 4561980"/>
              <a:gd name="connsiteY5" fmla="*/ 2299854 h 5832764"/>
              <a:gd name="connsiteX6" fmla="*/ 3242802 w 4561980"/>
              <a:gd name="connsiteY6" fmla="*/ 2327564 h 5832764"/>
              <a:gd name="connsiteX7" fmla="*/ 3159675 w 4561980"/>
              <a:gd name="connsiteY7" fmla="*/ 2382982 h 5832764"/>
              <a:gd name="connsiteX8" fmla="*/ 3048838 w 4561980"/>
              <a:gd name="connsiteY8" fmla="*/ 2479964 h 5832764"/>
              <a:gd name="connsiteX9" fmla="*/ 2993420 w 4561980"/>
              <a:gd name="connsiteY9" fmla="*/ 2563091 h 5832764"/>
              <a:gd name="connsiteX10" fmla="*/ 2979566 w 4561980"/>
              <a:gd name="connsiteY10" fmla="*/ 2632364 h 5832764"/>
              <a:gd name="connsiteX11" fmla="*/ 2965711 w 4561980"/>
              <a:gd name="connsiteY11" fmla="*/ 2673927 h 5832764"/>
              <a:gd name="connsiteX12" fmla="*/ 2951857 w 4561980"/>
              <a:gd name="connsiteY12" fmla="*/ 2854036 h 5832764"/>
              <a:gd name="connsiteX13" fmla="*/ 2924147 w 4561980"/>
              <a:gd name="connsiteY13" fmla="*/ 2881745 h 5832764"/>
              <a:gd name="connsiteX14" fmla="*/ 2868729 w 4561980"/>
              <a:gd name="connsiteY14" fmla="*/ 2923309 h 5832764"/>
              <a:gd name="connsiteX15" fmla="*/ 2813311 w 4561980"/>
              <a:gd name="connsiteY15" fmla="*/ 2937164 h 5832764"/>
              <a:gd name="connsiteX16" fmla="*/ 2771747 w 4561980"/>
              <a:gd name="connsiteY16" fmla="*/ 2909454 h 5832764"/>
              <a:gd name="connsiteX17" fmla="*/ 2702475 w 4561980"/>
              <a:gd name="connsiteY17" fmla="*/ 2895600 h 5832764"/>
              <a:gd name="connsiteX18" fmla="*/ 2660911 w 4561980"/>
              <a:gd name="connsiteY18" fmla="*/ 2812473 h 5832764"/>
              <a:gd name="connsiteX19" fmla="*/ 2577784 w 4561980"/>
              <a:gd name="connsiteY19" fmla="*/ 2673927 h 5832764"/>
              <a:gd name="connsiteX20" fmla="*/ 2536220 w 4561980"/>
              <a:gd name="connsiteY20" fmla="*/ 2632364 h 5832764"/>
              <a:gd name="connsiteX21" fmla="*/ 2522366 w 4561980"/>
              <a:gd name="connsiteY21" fmla="*/ 2590800 h 5832764"/>
              <a:gd name="connsiteX22" fmla="*/ 2425384 w 4561980"/>
              <a:gd name="connsiteY22" fmla="*/ 2535382 h 5832764"/>
              <a:gd name="connsiteX23" fmla="*/ 2342257 w 4561980"/>
              <a:gd name="connsiteY23" fmla="*/ 2479964 h 5832764"/>
              <a:gd name="connsiteX24" fmla="*/ 2328402 w 4561980"/>
              <a:gd name="connsiteY24" fmla="*/ 2438400 h 5832764"/>
              <a:gd name="connsiteX25" fmla="*/ 2286838 w 4561980"/>
              <a:gd name="connsiteY25" fmla="*/ 2382982 h 5832764"/>
              <a:gd name="connsiteX26" fmla="*/ 2217566 w 4561980"/>
              <a:gd name="connsiteY26" fmla="*/ 2299854 h 5832764"/>
              <a:gd name="connsiteX27" fmla="*/ 2203711 w 4561980"/>
              <a:gd name="connsiteY27" fmla="*/ 2258291 h 5832764"/>
              <a:gd name="connsiteX28" fmla="*/ 1843493 w 4561980"/>
              <a:gd name="connsiteY28" fmla="*/ 2230582 h 5832764"/>
              <a:gd name="connsiteX29" fmla="*/ 1885057 w 4561980"/>
              <a:gd name="connsiteY29" fmla="*/ 2286000 h 5832764"/>
              <a:gd name="connsiteX30" fmla="*/ 1940475 w 4561980"/>
              <a:gd name="connsiteY30" fmla="*/ 2327564 h 5832764"/>
              <a:gd name="connsiteX31" fmla="*/ 1954329 w 4561980"/>
              <a:gd name="connsiteY31" fmla="*/ 2369127 h 5832764"/>
              <a:gd name="connsiteX32" fmla="*/ 2079020 w 4561980"/>
              <a:gd name="connsiteY32" fmla="*/ 2479964 h 5832764"/>
              <a:gd name="connsiteX33" fmla="*/ 2134438 w 4561980"/>
              <a:gd name="connsiteY33" fmla="*/ 2535382 h 5832764"/>
              <a:gd name="connsiteX34" fmla="*/ 2162147 w 4561980"/>
              <a:gd name="connsiteY34" fmla="*/ 2576945 h 5832764"/>
              <a:gd name="connsiteX35" fmla="*/ 2203711 w 4561980"/>
              <a:gd name="connsiteY35" fmla="*/ 2604654 h 5832764"/>
              <a:gd name="connsiteX36" fmla="*/ 2286838 w 4561980"/>
              <a:gd name="connsiteY36" fmla="*/ 2701636 h 5832764"/>
              <a:gd name="connsiteX37" fmla="*/ 2383820 w 4561980"/>
              <a:gd name="connsiteY37" fmla="*/ 2840182 h 5832764"/>
              <a:gd name="connsiteX38" fmla="*/ 2411529 w 4561980"/>
              <a:gd name="connsiteY38" fmla="*/ 2881745 h 5832764"/>
              <a:gd name="connsiteX39" fmla="*/ 2453093 w 4561980"/>
              <a:gd name="connsiteY39" fmla="*/ 2923309 h 5832764"/>
              <a:gd name="connsiteX40" fmla="*/ 2494657 w 4561980"/>
              <a:gd name="connsiteY40" fmla="*/ 2978727 h 5832764"/>
              <a:gd name="connsiteX41" fmla="*/ 2536220 w 4561980"/>
              <a:gd name="connsiteY41" fmla="*/ 3020291 h 5832764"/>
              <a:gd name="connsiteX42" fmla="*/ 2605493 w 4561980"/>
              <a:gd name="connsiteY42" fmla="*/ 3103418 h 5832764"/>
              <a:gd name="connsiteX43" fmla="*/ 2674766 w 4561980"/>
              <a:gd name="connsiteY43" fmla="*/ 3200400 h 5832764"/>
              <a:gd name="connsiteX44" fmla="*/ 2757893 w 4561980"/>
              <a:gd name="connsiteY44" fmla="*/ 3269673 h 5832764"/>
              <a:gd name="connsiteX45" fmla="*/ 2799457 w 4561980"/>
              <a:gd name="connsiteY45" fmla="*/ 3283527 h 5832764"/>
              <a:gd name="connsiteX46" fmla="*/ 2896438 w 4561980"/>
              <a:gd name="connsiteY46" fmla="*/ 3366654 h 5832764"/>
              <a:gd name="connsiteX47" fmla="*/ 2924147 w 4561980"/>
              <a:gd name="connsiteY47" fmla="*/ 3394364 h 5832764"/>
              <a:gd name="connsiteX48" fmla="*/ 3048838 w 4561980"/>
              <a:gd name="connsiteY48" fmla="*/ 3491345 h 5832764"/>
              <a:gd name="connsiteX49" fmla="*/ 3104257 w 4561980"/>
              <a:gd name="connsiteY49" fmla="*/ 3574473 h 5832764"/>
              <a:gd name="connsiteX50" fmla="*/ 3187384 w 4561980"/>
              <a:gd name="connsiteY50" fmla="*/ 3671454 h 5832764"/>
              <a:gd name="connsiteX51" fmla="*/ 3256657 w 4561980"/>
              <a:gd name="connsiteY51" fmla="*/ 3768436 h 5832764"/>
              <a:gd name="connsiteX52" fmla="*/ 3270511 w 4561980"/>
              <a:gd name="connsiteY52" fmla="*/ 3810000 h 5832764"/>
              <a:gd name="connsiteX53" fmla="*/ 3312075 w 4561980"/>
              <a:gd name="connsiteY53" fmla="*/ 3851564 h 5832764"/>
              <a:gd name="connsiteX54" fmla="*/ 3409057 w 4561980"/>
              <a:gd name="connsiteY54" fmla="*/ 3934691 h 5832764"/>
              <a:gd name="connsiteX55" fmla="*/ 3450620 w 4561980"/>
              <a:gd name="connsiteY55" fmla="*/ 3990109 h 5832764"/>
              <a:gd name="connsiteX56" fmla="*/ 3533747 w 4561980"/>
              <a:gd name="connsiteY56" fmla="*/ 4059382 h 5832764"/>
              <a:gd name="connsiteX57" fmla="*/ 3478329 w 4561980"/>
              <a:gd name="connsiteY57" fmla="*/ 4142509 h 5832764"/>
              <a:gd name="connsiteX58" fmla="*/ 3422911 w 4561980"/>
              <a:gd name="connsiteY58" fmla="*/ 4184073 h 5832764"/>
              <a:gd name="connsiteX59" fmla="*/ 3381347 w 4561980"/>
              <a:gd name="connsiteY59" fmla="*/ 4225636 h 5832764"/>
              <a:gd name="connsiteX60" fmla="*/ 3242802 w 4561980"/>
              <a:gd name="connsiteY60" fmla="*/ 4308764 h 5832764"/>
              <a:gd name="connsiteX61" fmla="*/ 3145820 w 4561980"/>
              <a:gd name="connsiteY61" fmla="*/ 4364182 h 5832764"/>
              <a:gd name="connsiteX62" fmla="*/ 3076547 w 4561980"/>
              <a:gd name="connsiteY62" fmla="*/ 4378036 h 5832764"/>
              <a:gd name="connsiteX63" fmla="*/ 3021129 w 4561980"/>
              <a:gd name="connsiteY63" fmla="*/ 4405745 h 5832764"/>
              <a:gd name="connsiteX64" fmla="*/ 2979566 w 4561980"/>
              <a:gd name="connsiteY64" fmla="*/ 4433454 h 5832764"/>
              <a:gd name="connsiteX65" fmla="*/ 2827166 w 4561980"/>
              <a:gd name="connsiteY65" fmla="*/ 4461164 h 5832764"/>
              <a:gd name="connsiteX66" fmla="*/ 2730184 w 4561980"/>
              <a:gd name="connsiteY66" fmla="*/ 4502727 h 5832764"/>
              <a:gd name="connsiteX67" fmla="*/ 2688620 w 4561980"/>
              <a:gd name="connsiteY67" fmla="*/ 4530436 h 5832764"/>
              <a:gd name="connsiteX68" fmla="*/ 2647057 w 4561980"/>
              <a:gd name="connsiteY68" fmla="*/ 4544291 h 5832764"/>
              <a:gd name="connsiteX69" fmla="*/ 2550075 w 4561980"/>
              <a:gd name="connsiteY69" fmla="*/ 4585854 h 5832764"/>
              <a:gd name="connsiteX70" fmla="*/ 2508511 w 4561980"/>
              <a:gd name="connsiteY70" fmla="*/ 4599709 h 5832764"/>
              <a:gd name="connsiteX71" fmla="*/ 2453093 w 4561980"/>
              <a:gd name="connsiteY71" fmla="*/ 4627418 h 5832764"/>
              <a:gd name="connsiteX72" fmla="*/ 2411529 w 4561980"/>
              <a:gd name="connsiteY72" fmla="*/ 4641273 h 5832764"/>
              <a:gd name="connsiteX73" fmla="*/ 2369966 w 4561980"/>
              <a:gd name="connsiteY73" fmla="*/ 4668982 h 5832764"/>
              <a:gd name="connsiteX74" fmla="*/ 2300693 w 4561980"/>
              <a:gd name="connsiteY74" fmla="*/ 4696691 h 5832764"/>
              <a:gd name="connsiteX75" fmla="*/ 2203711 w 4561980"/>
              <a:gd name="connsiteY75" fmla="*/ 4752109 h 5832764"/>
              <a:gd name="connsiteX76" fmla="*/ 2134438 w 4561980"/>
              <a:gd name="connsiteY76" fmla="*/ 4835236 h 5832764"/>
              <a:gd name="connsiteX77" fmla="*/ 2092875 w 4561980"/>
              <a:gd name="connsiteY77" fmla="*/ 4890654 h 5832764"/>
              <a:gd name="connsiteX78" fmla="*/ 2009747 w 4561980"/>
              <a:gd name="connsiteY78" fmla="*/ 5001491 h 5832764"/>
              <a:gd name="connsiteX79" fmla="*/ 1954329 w 4561980"/>
              <a:gd name="connsiteY79" fmla="*/ 5098473 h 5832764"/>
              <a:gd name="connsiteX80" fmla="*/ 1940475 w 4561980"/>
              <a:gd name="connsiteY80" fmla="*/ 5140036 h 5832764"/>
              <a:gd name="connsiteX81" fmla="*/ 1912766 w 4561980"/>
              <a:gd name="connsiteY81" fmla="*/ 5181600 h 5832764"/>
              <a:gd name="connsiteX82" fmla="*/ 1871202 w 4561980"/>
              <a:gd name="connsiteY82" fmla="*/ 5292436 h 5832764"/>
              <a:gd name="connsiteX83" fmla="*/ 1843493 w 4561980"/>
              <a:gd name="connsiteY83" fmla="*/ 5375564 h 5832764"/>
              <a:gd name="connsiteX84" fmla="*/ 1829638 w 4561980"/>
              <a:gd name="connsiteY84" fmla="*/ 5417127 h 5832764"/>
              <a:gd name="connsiteX85" fmla="*/ 1815784 w 4561980"/>
              <a:gd name="connsiteY85" fmla="*/ 5458691 h 5832764"/>
              <a:gd name="connsiteX86" fmla="*/ 1788075 w 4561980"/>
              <a:gd name="connsiteY86" fmla="*/ 5500254 h 5832764"/>
              <a:gd name="connsiteX87" fmla="*/ 1788075 w 4561980"/>
              <a:gd name="connsiteY87" fmla="*/ 5680364 h 5832764"/>
              <a:gd name="connsiteX88" fmla="*/ 1857347 w 4561980"/>
              <a:gd name="connsiteY88" fmla="*/ 5763491 h 5832764"/>
              <a:gd name="connsiteX89" fmla="*/ 1815784 w 4561980"/>
              <a:gd name="connsiteY89" fmla="*/ 5805054 h 5832764"/>
              <a:gd name="connsiteX90" fmla="*/ 1760366 w 4561980"/>
              <a:gd name="connsiteY90" fmla="*/ 5818909 h 5832764"/>
              <a:gd name="connsiteX91" fmla="*/ 1386293 w 4561980"/>
              <a:gd name="connsiteY91" fmla="*/ 5832764 h 5832764"/>
              <a:gd name="connsiteX92" fmla="*/ 1053784 w 4561980"/>
              <a:gd name="connsiteY92" fmla="*/ 5818909 h 5832764"/>
              <a:gd name="connsiteX93" fmla="*/ 998366 w 4561980"/>
              <a:gd name="connsiteY93" fmla="*/ 5805054 h 5832764"/>
              <a:gd name="connsiteX94" fmla="*/ 859820 w 4561980"/>
              <a:gd name="connsiteY94" fmla="*/ 5791200 h 5832764"/>
              <a:gd name="connsiteX95" fmla="*/ 887529 w 4561980"/>
              <a:gd name="connsiteY95" fmla="*/ 5749636 h 5832764"/>
              <a:gd name="connsiteX96" fmla="*/ 915238 w 4561980"/>
              <a:gd name="connsiteY96" fmla="*/ 5694218 h 5832764"/>
              <a:gd name="connsiteX97" fmla="*/ 956802 w 4561980"/>
              <a:gd name="connsiteY97" fmla="*/ 5652654 h 5832764"/>
              <a:gd name="connsiteX98" fmla="*/ 998366 w 4561980"/>
              <a:gd name="connsiteY98" fmla="*/ 5569527 h 5832764"/>
              <a:gd name="connsiteX99" fmla="*/ 984511 w 4561980"/>
              <a:gd name="connsiteY99" fmla="*/ 5389418 h 5832764"/>
              <a:gd name="connsiteX100" fmla="*/ 970657 w 4561980"/>
              <a:gd name="connsiteY100" fmla="*/ 5347854 h 5832764"/>
              <a:gd name="connsiteX101" fmla="*/ 942947 w 4561980"/>
              <a:gd name="connsiteY101" fmla="*/ 5209309 h 5832764"/>
              <a:gd name="connsiteX102" fmla="*/ 929093 w 4561980"/>
              <a:gd name="connsiteY102" fmla="*/ 5043054 h 5832764"/>
              <a:gd name="connsiteX103" fmla="*/ 901384 w 4561980"/>
              <a:gd name="connsiteY103" fmla="*/ 4987636 h 5832764"/>
              <a:gd name="connsiteX104" fmla="*/ 887529 w 4561980"/>
              <a:gd name="connsiteY104" fmla="*/ 4946073 h 5832764"/>
              <a:gd name="connsiteX105" fmla="*/ 915238 w 4561980"/>
              <a:gd name="connsiteY105" fmla="*/ 4821382 h 5832764"/>
              <a:gd name="connsiteX106" fmla="*/ 956802 w 4561980"/>
              <a:gd name="connsiteY106" fmla="*/ 4779818 h 5832764"/>
              <a:gd name="connsiteX107" fmla="*/ 1123057 w 4561980"/>
              <a:gd name="connsiteY107" fmla="*/ 4682836 h 5832764"/>
              <a:gd name="connsiteX108" fmla="*/ 1261602 w 4561980"/>
              <a:gd name="connsiteY108" fmla="*/ 4613564 h 5832764"/>
              <a:gd name="connsiteX109" fmla="*/ 1289311 w 4561980"/>
              <a:gd name="connsiteY109" fmla="*/ 4572000 h 5832764"/>
              <a:gd name="connsiteX110" fmla="*/ 1317020 w 4561980"/>
              <a:gd name="connsiteY110" fmla="*/ 4488873 h 5832764"/>
              <a:gd name="connsiteX111" fmla="*/ 1303166 w 4561980"/>
              <a:gd name="connsiteY111" fmla="*/ 4433454 h 5832764"/>
              <a:gd name="connsiteX112" fmla="*/ 1261602 w 4561980"/>
              <a:gd name="connsiteY112" fmla="*/ 4405745 h 5832764"/>
              <a:gd name="connsiteX113" fmla="*/ 1233893 w 4561980"/>
              <a:gd name="connsiteY113" fmla="*/ 4364182 h 5832764"/>
              <a:gd name="connsiteX114" fmla="*/ 1192329 w 4561980"/>
              <a:gd name="connsiteY114" fmla="*/ 4336473 h 5832764"/>
              <a:gd name="connsiteX115" fmla="*/ 1123057 w 4561980"/>
              <a:gd name="connsiteY115" fmla="*/ 4253345 h 5832764"/>
              <a:gd name="connsiteX116" fmla="*/ 1095347 w 4561980"/>
              <a:gd name="connsiteY116" fmla="*/ 4225636 h 5832764"/>
              <a:gd name="connsiteX117" fmla="*/ 1067638 w 4561980"/>
              <a:gd name="connsiteY117" fmla="*/ 4142509 h 5832764"/>
              <a:gd name="connsiteX118" fmla="*/ 1012220 w 4561980"/>
              <a:gd name="connsiteY118" fmla="*/ 4059382 h 5832764"/>
              <a:gd name="connsiteX119" fmla="*/ 942947 w 4561980"/>
              <a:gd name="connsiteY119" fmla="*/ 3934691 h 5832764"/>
              <a:gd name="connsiteX120" fmla="*/ 915238 w 4561980"/>
              <a:gd name="connsiteY120" fmla="*/ 3893127 h 5832764"/>
              <a:gd name="connsiteX121" fmla="*/ 873675 w 4561980"/>
              <a:gd name="connsiteY121" fmla="*/ 3865418 h 5832764"/>
              <a:gd name="connsiteX122" fmla="*/ 735129 w 4561980"/>
              <a:gd name="connsiteY122" fmla="*/ 3768436 h 5832764"/>
              <a:gd name="connsiteX123" fmla="*/ 693566 w 4561980"/>
              <a:gd name="connsiteY123" fmla="*/ 3726873 h 5832764"/>
              <a:gd name="connsiteX124" fmla="*/ 652002 w 4561980"/>
              <a:gd name="connsiteY124" fmla="*/ 3699164 h 5832764"/>
              <a:gd name="connsiteX125" fmla="*/ 582729 w 4561980"/>
              <a:gd name="connsiteY125" fmla="*/ 3629891 h 5832764"/>
              <a:gd name="connsiteX126" fmla="*/ 555020 w 4561980"/>
              <a:gd name="connsiteY126" fmla="*/ 3574473 h 5832764"/>
              <a:gd name="connsiteX127" fmla="*/ 541166 w 4561980"/>
              <a:gd name="connsiteY127" fmla="*/ 3505200 h 5832764"/>
              <a:gd name="connsiteX128" fmla="*/ 402620 w 4561980"/>
              <a:gd name="connsiteY128" fmla="*/ 3352800 h 5832764"/>
              <a:gd name="connsiteX129" fmla="*/ 333347 w 4561980"/>
              <a:gd name="connsiteY129" fmla="*/ 3269673 h 5832764"/>
              <a:gd name="connsiteX130" fmla="*/ 291784 w 4561980"/>
              <a:gd name="connsiteY130" fmla="*/ 3241964 h 5832764"/>
              <a:gd name="connsiteX131" fmla="*/ 264075 w 4561980"/>
              <a:gd name="connsiteY131" fmla="*/ 3214254 h 5832764"/>
              <a:gd name="connsiteX132" fmla="*/ 208657 w 4561980"/>
              <a:gd name="connsiteY132" fmla="*/ 3186545 h 5832764"/>
              <a:gd name="connsiteX133" fmla="*/ 111675 w 4561980"/>
              <a:gd name="connsiteY133" fmla="*/ 3131127 h 5832764"/>
              <a:gd name="connsiteX134" fmla="*/ 28547 w 4561980"/>
              <a:gd name="connsiteY134" fmla="*/ 3103418 h 5832764"/>
              <a:gd name="connsiteX135" fmla="*/ 28547 w 4561980"/>
              <a:gd name="connsiteY135" fmla="*/ 2895600 h 5832764"/>
              <a:gd name="connsiteX136" fmla="*/ 56257 w 4561980"/>
              <a:gd name="connsiteY136" fmla="*/ 2826327 h 5832764"/>
              <a:gd name="connsiteX137" fmla="*/ 153238 w 4561980"/>
              <a:gd name="connsiteY137" fmla="*/ 2770909 h 5832764"/>
              <a:gd name="connsiteX138" fmla="*/ 250220 w 4561980"/>
              <a:gd name="connsiteY138" fmla="*/ 2729345 h 5832764"/>
              <a:gd name="connsiteX139" fmla="*/ 333347 w 4561980"/>
              <a:gd name="connsiteY139" fmla="*/ 2673927 h 5832764"/>
              <a:gd name="connsiteX140" fmla="*/ 388766 w 4561980"/>
              <a:gd name="connsiteY140" fmla="*/ 2632364 h 5832764"/>
              <a:gd name="connsiteX141" fmla="*/ 485747 w 4561980"/>
              <a:gd name="connsiteY141" fmla="*/ 2576945 h 5832764"/>
              <a:gd name="connsiteX142" fmla="*/ 527311 w 4561980"/>
              <a:gd name="connsiteY142" fmla="*/ 2549236 h 5832764"/>
              <a:gd name="connsiteX143" fmla="*/ 582729 w 4561980"/>
              <a:gd name="connsiteY143" fmla="*/ 2521527 h 5832764"/>
              <a:gd name="connsiteX144" fmla="*/ 624293 w 4561980"/>
              <a:gd name="connsiteY144" fmla="*/ 2493818 h 5832764"/>
              <a:gd name="connsiteX145" fmla="*/ 665857 w 4561980"/>
              <a:gd name="connsiteY145" fmla="*/ 2479964 h 5832764"/>
              <a:gd name="connsiteX146" fmla="*/ 735129 w 4561980"/>
              <a:gd name="connsiteY146" fmla="*/ 2382982 h 5832764"/>
              <a:gd name="connsiteX147" fmla="*/ 762838 w 4561980"/>
              <a:gd name="connsiteY147" fmla="*/ 2341418 h 5832764"/>
              <a:gd name="connsiteX148" fmla="*/ 721275 w 4561980"/>
              <a:gd name="connsiteY148" fmla="*/ 2244436 h 5832764"/>
              <a:gd name="connsiteX149" fmla="*/ 638147 w 4561980"/>
              <a:gd name="connsiteY149" fmla="*/ 2175164 h 5832764"/>
              <a:gd name="connsiteX150" fmla="*/ 555020 w 4561980"/>
              <a:gd name="connsiteY150" fmla="*/ 2036618 h 5832764"/>
              <a:gd name="connsiteX151" fmla="*/ 527311 w 4561980"/>
              <a:gd name="connsiteY151" fmla="*/ 1995054 h 5832764"/>
              <a:gd name="connsiteX152" fmla="*/ 541166 w 4561980"/>
              <a:gd name="connsiteY152" fmla="*/ 1856509 h 5832764"/>
              <a:gd name="connsiteX153" fmla="*/ 1178475 w 4561980"/>
              <a:gd name="connsiteY153" fmla="*/ 1787236 h 5832764"/>
              <a:gd name="connsiteX154" fmla="*/ 1206184 w 4561980"/>
              <a:gd name="connsiteY154" fmla="*/ 1745673 h 5832764"/>
              <a:gd name="connsiteX155" fmla="*/ 1220038 w 4561980"/>
              <a:gd name="connsiteY155" fmla="*/ 1704109 h 5832764"/>
              <a:gd name="connsiteX156" fmla="*/ 1275457 w 4561980"/>
              <a:gd name="connsiteY156" fmla="*/ 1690254 h 5832764"/>
              <a:gd name="connsiteX157" fmla="*/ 1317020 w 4561980"/>
              <a:gd name="connsiteY157" fmla="*/ 1676400 h 5832764"/>
              <a:gd name="connsiteX158" fmla="*/ 1358584 w 4561980"/>
              <a:gd name="connsiteY158" fmla="*/ 1648691 h 5832764"/>
              <a:gd name="connsiteX159" fmla="*/ 1524838 w 4561980"/>
              <a:gd name="connsiteY159" fmla="*/ 1662545 h 5832764"/>
              <a:gd name="connsiteX160" fmla="*/ 1594111 w 4561980"/>
              <a:gd name="connsiteY160" fmla="*/ 1717964 h 5832764"/>
              <a:gd name="connsiteX161" fmla="*/ 1649529 w 4561980"/>
              <a:gd name="connsiteY161" fmla="*/ 1745673 h 5832764"/>
              <a:gd name="connsiteX162" fmla="*/ 1774220 w 4561980"/>
              <a:gd name="connsiteY162" fmla="*/ 1801091 h 5832764"/>
              <a:gd name="connsiteX163" fmla="*/ 2148293 w 4561980"/>
              <a:gd name="connsiteY163" fmla="*/ 1814945 h 5832764"/>
              <a:gd name="connsiteX164" fmla="*/ 2203711 w 4561980"/>
              <a:gd name="connsiteY164" fmla="*/ 1842654 h 5832764"/>
              <a:gd name="connsiteX165" fmla="*/ 2245275 w 4561980"/>
              <a:gd name="connsiteY165" fmla="*/ 1856509 h 5832764"/>
              <a:gd name="connsiteX166" fmla="*/ 2286838 w 4561980"/>
              <a:gd name="connsiteY166" fmla="*/ 1884218 h 5832764"/>
              <a:gd name="connsiteX167" fmla="*/ 2633202 w 4561980"/>
              <a:gd name="connsiteY167" fmla="*/ 1870364 h 5832764"/>
              <a:gd name="connsiteX168" fmla="*/ 2674766 w 4561980"/>
              <a:gd name="connsiteY168" fmla="*/ 1856509 h 5832764"/>
              <a:gd name="connsiteX169" fmla="*/ 2771747 w 4561980"/>
              <a:gd name="connsiteY169" fmla="*/ 1787236 h 5832764"/>
              <a:gd name="connsiteX170" fmla="*/ 2813311 w 4561980"/>
              <a:gd name="connsiteY170" fmla="*/ 1731818 h 5832764"/>
              <a:gd name="connsiteX171" fmla="*/ 2868729 w 4561980"/>
              <a:gd name="connsiteY171" fmla="*/ 1704109 h 5832764"/>
              <a:gd name="connsiteX172" fmla="*/ 2951857 w 4561980"/>
              <a:gd name="connsiteY172" fmla="*/ 1620982 h 5832764"/>
              <a:gd name="connsiteX173" fmla="*/ 3048838 w 4561980"/>
              <a:gd name="connsiteY173" fmla="*/ 1537854 h 5832764"/>
              <a:gd name="connsiteX174" fmla="*/ 3104257 w 4561980"/>
              <a:gd name="connsiteY174" fmla="*/ 1496291 h 5832764"/>
              <a:gd name="connsiteX175" fmla="*/ 3145820 w 4561980"/>
              <a:gd name="connsiteY175" fmla="*/ 1454727 h 5832764"/>
              <a:gd name="connsiteX176" fmla="*/ 3201238 w 4561980"/>
              <a:gd name="connsiteY176" fmla="*/ 1427018 h 5832764"/>
              <a:gd name="connsiteX177" fmla="*/ 3256657 w 4561980"/>
              <a:gd name="connsiteY177" fmla="*/ 1316182 h 5832764"/>
              <a:gd name="connsiteX178" fmla="*/ 3270511 w 4561980"/>
              <a:gd name="connsiteY178" fmla="*/ 1246909 h 5832764"/>
              <a:gd name="connsiteX179" fmla="*/ 3284366 w 4561980"/>
              <a:gd name="connsiteY179" fmla="*/ 1122218 h 5832764"/>
              <a:gd name="connsiteX180" fmla="*/ 3298220 w 4561980"/>
              <a:gd name="connsiteY180" fmla="*/ 1011382 h 5832764"/>
              <a:gd name="connsiteX181" fmla="*/ 3325929 w 4561980"/>
              <a:gd name="connsiteY181" fmla="*/ 817418 h 5832764"/>
              <a:gd name="connsiteX182" fmla="*/ 3381347 w 4561980"/>
              <a:gd name="connsiteY182" fmla="*/ 762000 h 5832764"/>
              <a:gd name="connsiteX183" fmla="*/ 3436766 w 4561980"/>
              <a:gd name="connsiteY183" fmla="*/ 678873 h 5832764"/>
              <a:gd name="connsiteX184" fmla="*/ 3533747 w 4561980"/>
              <a:gd name="connsiteY184" fmla="*/ 581891 h 5832764"/>
              <a:gd name="connsiteX185" fmla="*/ 3561457 w 4561980"/>
              <a:gd name="connsiteY185" fmla="*/ 484909 h 5832764"/>
              <a:gd name="connsiteX186" fmla="*/ 3575311 w 4561980"/>
              <a:gd name="connsiteY186" fmla="*/ 374073 h 5832764"/>
              <a:gd name="connsiteX187" fmla="*/ 3658438 w 4561980"/>
              <a:gd name="connsiteY187" fmla="*/ 55418 h 5832764"/>
              <a:gd name="connsiteX188" fmla="*/ 3880111 w 4561980"/>
              <a:gd name="connsiteY188" fmla="*/ 41564 h 5832764"/>
              <a:gd name="connsiteX189" fmla="*/ 3949384 w 4561980"/>
              <a:gd name="connsiteY189" fmla="*/ 27709 h 5832764"/>
              <a:gd name="connsiteX190" fmla="*/ 3990947 w 4561980"/>
              <a:gd name="connsiteY190" fmla="*/ 13854 h 5832764"/>
              <a:gd name="connsiteX191" fmla="*/ 4046366 w 4561980"/>
              <a:gd name="connsiteY191" fmla="*/ 0 h 5832764"/>
              <a:gd name="connsiteX192" fmla="*/ 4281893 w 4561980"/>
              <a:gd name="connsiteY192" fmla="*/ 27709 h 5832764"/>
              <a:gd name="connsiteX193" fmla="*/ 4392729 w 4561980"/>
              <a:gd name="connsiteY193" fmla="*/ 83127 h 5832764"/>
              <a:gd name="connsiteX194" fmla="*/ 4475857 w 4561980"/>
              <a:gd name="connsiteY194" fmla="*/ 110836 h 5832764"/>
              <a:gd name="connsiteX195" fmla="*/ 4489711 w 4561980"/>
              <a:gd name="connsiteY195" fmla="*/ 484909 h 5832764"/>
              <a:gd name="connsiteX196" fmla="*/ 4462002 w 4561980"/>
              <a:gd name="connsiteY196" fmla="*/ 526473 h 5832764"/>
              <a:gd name="connsiteX197" fmla="*/ 4406584 w 4561980"/>
              <a:gd name="connsiteY197" fmla="*/ 568036 h 5832764"/>
              <a:gd name="connsiteX198" fmla="*/ 4378875 w 4561980"/>
              <a:gd name="connsiteY198" fmla="*/ 623454 h 5832764"/>
              <a:gd name="connsiteX199" fmla="*/ 4337311 w 4561980"/>
              <a:gd name="connsiteY199" fmla="*/ 665018 h 5832764"/>
              <a:gd name="connsiteX200" fmla="*/ 4281893 w 4561980"/>
              <a:gd name="connsiteY200" fmla="*/ 775854 h 5832764"/>
              <a:gd name="connsiteX201" fmla="*/ 4281893 w 4561980"/>
              <a:gd name="connsiteY201" fmla="*/ 1260764 h 5832764"/>
              <a:gd name="connsiteX202" fmla="*/ 4254184 w 4561980"/>
              <a:gd name="connsiteY202" fmla="*/ 1302327 h 5832764"/>
              <a:gd name="connsiteX203" fmla="*/ 4212620 w 4561980"/>
              <a:gd name="connsiteY203" fmla="*/ 1357745 h 5832764"/>
              <a:gd name="connsiteX204" fmla="*/ 4184911 w 4561980"/>
              <a:gd name="connsiteY204" fmla="*/ 1399309 h 5832764"/>
              <a:gd name="connsiteX205" fmla="*/ 4143347 w 4561980"/>
              <a:gd name="connsiteY205" fmla="*/ 1454727 h 5832764"/>
              <a:gd name="connsiteX206" fmla="*/ 4115638 w 4561980"/>
              <a:gd name="connsiteY206" fmla="*/ 1496291 h 5832764"/>
              <a:gd name="connsiteX207" fmla="*/ 4074075 w 4561980"/>
              <a:gd name="connsiteY207" fmla="*/ 1537854 h 5832764"/>
              <a:gd name="connsiteX208" fmla="*/ 4060220 w 4561980"/>
              <a:gd name="connsiteY208" fmla="*/ 1593273 h 5832764"/>
              <a:gd name="connsiteX209" fmla="*/ 4018657 w 4561980"/>
              <a:gd name="connsiteY209" fmla="*/ 1634836 h 5832764"/>
              <a:gd name="connsiteX210" fmla="*/ 3935529 w 4561980"/>
              <a:gd name="connsiteY210" fmla="*/ 1717964 h 5832764"/>
              <a:gd name="connsiteX211" fmla="*/ 3838547 w 4561980"/>
              <a:gd name="connsiteY211" fmla="*/ 1842654 h 5832764"/>
              <a:gd name="connsiteX212" fmla="*/ 3769275 w 4561980"/>
              <a:gd name="connsiteY212" fmla="*/ 1898073 h 5832764"/>
              <a:gd name="connsiteX213" fmla="*/ 3686147 w 4561980"/>
              <a:gd name="connsiteY213" fmla="*/ 1925782 h 5832764"/>
              <a:gd name="connsiteX214" fmla="*/ 3589166 w 4561980"/>
              <a:gd name="connsiteY214" fmla="*/ 1967345 h 5832764"/>
              <a:gd name="connsiteX215" fmla="*/ 3589166 w 4561980"/>
              <a:gd name="connsiteY215" fmla="*/ 1981200 h 58327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</a:cxnLst>
            <a:rect l="l" t="t" r="r" b="b"/>
            <a:pathLst>
              <a:path w="4561980" h="5832764">
                <a:moveTo>
                  <a:pt x="3589166" y="1981200"/>
                </a:moveTo>
                <a:cubicBezTo>
                  <a:pt x="3579929" y="1997364"/>
                  <a:pt x="3588801" y="1967982"/>
                  <a:pt x="3533747" y="2064327"/>
                </a:cubicBezTo>
                <a:cubicBezTo>
                  <a:pt x="3519273" y="2089657"/>
                  <a:pt x="3456692" y="2132509"/>
                  <a:pt x="3436766" y="2147454"/>
                </a:cubicBezTo>
                <a:cubicBezTo>
                  <a:pt x="3409793" y="2228371"/>
                  <a:pt x="3444016" y="2154058"/>
                  <a:pt x="3381347" y="2216727"/>
                </a:cubicBezTo>
                <a:cubicBezTo>
                  <a:pt x="3369573" y="2228501"/>
                  <a:pt x="3365412" y="2246517"/>
                  <a:pt x="3353638" y="2258291"/>
                </a:cubicBezTo>
                <a:cubicBezTo>
                  <a:pt x="3326780" y="2285149"/>
                  <a:pt x="3304317" y="2288586"/>
                  <a:pt x="3270511" y="2299854"/>
                </a:cubicBezTo>
                <a:cubicBezTo>
                  <a:pt x="3261275" y="2309091"/>
                  <a:pt x="3253252" y="2319727"/>
                  <a:pt x="3242802" y="2327564"/>
                </a:cubicBezTo>
                <a:cubicBezTo>
                  <a:pt x="3216160" y="2347545"/>
                  <a:pt x="3187384" y="2364509"/>
                  <a:pt x="3159675" y="2382982"/>
                </a:cubicBezTo>
                <a:cubicBezTo>
                  <a:pt x="3115735" y="2412275"/>
                  <a:pt x="3081258" y="2431334"/>
                  <a:pt x="3048838" y="2479964"/>
                </a:cubicBezTo>
                <a:lnTo>
                  <a:pt x="2993420" y="2563091"/>
                </a:lnTo>
                <a:cubicBezTo>
                  <a:pt x="2988802" y="2586182"/>
                  <a:pt x="2985277" y="2609519"/>
                  <a:pt x="2979566" y="2632364"/>
                </a:cubicBezTo>
                <a:cubicBezTo>
                  <a:pt x="2976024" y="2646532"/>
                  <a:pt x="2967522" y="2659436"/>
                  <a:pt x="2965711" y="2673927"/>
                </a:cubicBezTo>
                <a:cubicBezTo>
                  <a:pt x="2958242" y="2733676"/>
                  <a:pt x="2963666" y="2794992"/>
                  <a:pt x="2951857" y="2854036"/>
                </a:cubicBezTo>
                <a:cubicBezTo>
                  <a:pt x="2949295" y="2866845"/>
                  <a:pt x="2934182" y="2873383"/>
                  <a:pt x="2924147" y="2881745"/>
                </a:cubicBezTo>
                <a:cubicBezTo>
                  <a:pt x="2906408" y="2896527"/>
                  <a:pt x="2889382" y="2912982"/>
                  <a:pt x="2868729" y="2923309"/>
                </a:cubicBezTo>
                <a:cubicBezTo>
                  <a:pt x="2851698" y="2931825"/>
                  <a:pt x="2831784" y="2932546"/>
                  <a:pt x="2813311" y="2937164"/>
                </a:cubicBezTo>
                <a:cubicBezTo>
                  <a:pt x="2799456" y="2927927"/>
                  <a:pt x="2787338" y="2915301"/>
                  <a:pt x="2771747" y="2909454"/>
                </a:cubicBezTo>
                <a:cubicBezTo>
                  <a:pt x="2749698" y="2901186"/>
                  <a:pt x="2722920" y="2907283"/>
                  <a:pt x="2702475" y="2895600"/>
                </a:cubicBezTo>
                <a:cubicBezTo>
                  <a:pt x="2677291" y="2881209"/>
                  <a:pt x="2670713" y="2835344"/>
                  <a:pt x="2660911" y="2812473"/>
                </a:cubicBezTo>
                <a:cubicBezTo>
                  <a:pt x="2644511" y="2774207"/>
                  <a:pt x="2602409" y="2698552"/>
                  <a:pt x="2577784" y="2673927"/>
                </a:cubicBezTo>
                <a:lnTo>
                  <a:pt x="2536220" y="2632364"/>
                </a:lnTo>
                <a:cubicBezTo>
                  <a:pt x="2531602" y="2618509"/>
                  <a:pt x="2531715" y="2602019"/>
                  <a:pt x="2522366" y="2590800"/>
                </a:cubicBezTo>
                <a:cubicBezTo>
                  <a:pt x="2490106" y="2552087"/>
                  <a:pt x="2466818" y="2549193"/>
                  <a:pt x="2425384" y="2535382"/>
                </a:cubicBezTo>
                <a:cubicBezTo>
                  <a:pt x="2397675" y="2516909"/>
                  <a:pt x="2352788" y="2511557"/>
                  <a:pt x="2342257" y="2479964"/>
                </a:cubicBezTo>
                <a:cubicBezTo>
                  <a:pt x="2337639" y="2466109"/>
                  <a:pt x="2335648" y="2451080"/>
                  <a:pt x="2328402" y="2438400"/>
                </a:cubicBezTo>
                <a:cubicBezTo>
                  <a:pt x="2316946" y="2418352"/>
                  <a:pt x="2300259" y="2401772"/>
                  <a:pt x="2286838" y="2382982"/>
                </a:cubicBezTo>
                <a:cubicBezTo>
                  <a:pt x="2238614" y="2315468"/>
                  <a:pt x="2282255" y="2364544"/>
                  <a:pt x="2217566" y="2299854"/>
                </a:cubicBezTo>
                <a:cubicBezTo>
                  <a:pt x="2212948" y="2286000"/>
                  <a:pt x="2213060" y="2269510"/>
                  <a:pt x="2203711" y="2258291"/>
                </a:cubicBezTo>
                <a:cubicBezTo>
                  <a:pt x="2116349" y="2153457"/>
                  <a:pt x="1953690" y="2225573"/>
                  <a:pt x="1843493" y="2230582"/>
                </a:cubicBezTo>
                <a:cubicBezTo>
                  <a:pt x="1857348" y="2249055"/>
                  <a:pt x="1868729" y="2269672"/>
                  <a:pt x="1885057" y="2286000"/>
                </a:cubicBezTo>
                <a:cubicBezTo>
                  <a:pt x="1901385" y="2302328"/>
                  <a:pt x="1925693" y="2309825"/>
                  <a:pt x="1940475" y="2327564"/>
                </a:cubicBezTo>
                <a:cubicBezTo>
                  <a:pt x="1949824" y="2338783"/>
                  <a:pt x="1945363" y="2357600"/>
                  <a:pt x="1954329" y="2369127"/>
                </a:cubicBezTo>
                <a:cubicBezTo>
                  <a:pt x="2063533" y="2509531"/>
                  <a:pt x="1998775" y="2411181"/>
                  <a:pt x="2079020" y="2479964"/>
                </a:cubicBezTo>
                <a:cubicBezTo>
                  <a:pt x="2098855" y="2496966"/>
                  <a:pt x="2117436" y="2515547"/>
                  <a:pt x="2134438" y="2535382"/>
                </a:cubicBezTo>
                <a:cubicBezTo>
                  <a:pt x="2145274" y="2548024"/>
                  <a:pt x="2150373" y="2565171"/>
                  <a:pt x="2162147" y="2576945"/>
                </a:cubicBezTo>
                <a:cubicBezTo>
                  <a:pt x="2173921" y="2588719"/>
                  <a:pt x="2189856" y="2595418"/>
                  <a:pt x="2203711" y="2604654"/>
                </a:cubicBezTo>
                <a:cubicBezTo>
                  <a:pt x="2325250" y="2766706"/>
                  <a:pt x="2171063" y="2566566"/>
                  <a:pt x="2286838" y="2701636"/>
                </a:cubicBezTo>
                <a:cubicBezTo>
                  <a:pt x="2317615" y="2737543"/>
                  <a:pt x="2359968" y="2804404"/>
                  <a:pt x="2383820" y="2840182"/>
                </a:cubicBezTo>
                <a:cubicBezTo>
                  <a:pt x="2393056" y="2854036"/>
                  <a:pt x="2399755" y="2869971"/>
                  <a:pt x="2411529" y="2881745"/>
                </a:cubicBezTo>
                <a:cubicBezTo>
                  <a:pt x="2425384" y="2895600"/>
                  <a:pt x="2440342" y="2908433"/>
                  <a:pt x="2453093" y="2923309"/>
                </a:cubicBezTo>
                <a:cubicBezTo>
                  <a:pt x="2468120" y="2940841"/>
                  <a:pt x="2479630" y="2961195"/>
                  <a:pt x="2494657" y="2978727"/>
                </a:cubicBezTo>
                <a:cubicBezTo>
                  <a:pt x="2507408" y="2993603"/>
                  <a:pt x="2524832" y="3004347"/>
                  <a:pt x="2536220" y="3020291"/>
                </a:cubicBezTo>
                <a:cubicBezTo>
                  <a:pt x="2600138" y="3109777"/>
                  <a:pt x="2523556" y="3048794"/>
                  <a:pt x="2605493" y="3103418"/>
                </a:cubicBezTo>
                <a:cubicBezTo>
                  <a:pt x="2627425" y="3136317"/>
                  <a:pt x="2648984" y="3170321"/>
                  <a:pt x="2674766" y="3200400"/>
                </a:cubicBezTo>
                <a:cubicBezTo>
                  <a:pt x="2697748" y="3227212"/>
                  <a:pt x="2725823" y="3253639"/>
                  <a:pt x="2757893" y="3269673"/>
                </a:cubicBezTo>
                <a:cubicBezTo>
                  <a:pt x="2770955" y="3276204"/>
                  <a:pt x="2785602" y="3278909"/>
                  <a:pt x="2799457" y="3283527"/>
                </a:cubicBezTo>
                <a:cubicBezTo>
                  <a:pt x="2932871" y="3416941"/>
                  <a:pt x="2790930" y="3282246"/>
                  <a:pt x="2896438" y="3366654"/>
                </a:cubicBezTo>
                <a:cubicBezTo>
                  <a:pt x="2906638" y="3374814"/>
                  <a:pt x="2913697" y="3386527"/>
                  <a:pt x="2924147" y="3394364"/>
                </a:cubicBezTo>
                <a:cubicBezTo>
                  <a:pt x="2980022" y="3436270"/>
                  <a:pt x="3009352" y="3440577"/>
                  <a:pt x="3048838" y="3491345"/>
                </a:cubicBezTo>
                <a:cubicBezTo>
                  <a:pt x="3069284" y="3517632"/>
                  <a:pt x="3084276" y="3547831"/>
                  <a:pt x="3104257" y="3574473"/>
                </a:cubicBezTo>
                <a:cubicBezTo>
                  <a:pt x="3157576" y="3645566"/>
                  <a:pt x="3129492" y="3613564"/>
                  <a:pt x="3187384" y="3671454"/>
                </a:cubicBezTo>
                <a:cubicBezTo>
                  <a:pt x="3283061" y="3862812"/>
                  <a:pt x="3144322" y="3599933"/>
                  <a:pt x="3256657" y="3768436"/>
                </a:cubicBezTo>
                <a:cubicBezTo>
                  <a:pt x="3264758" y="3780587"/>
                  <a:pt x="3262410" y="3797849"/>
                  <a:pt x="3270511" y="3810000"/>
                </a:cubicBezTo>
                <a:cubicBezTo>
                  <a:pt x="3281379" y="3826303"/>
                  <a:pt x="3299324" y="3836688"/>
                  <a:pt x="3312075" y="3851564"/>
                </a:cubicBezTo>
                <a:cubicBezTo>
                  <a:pt x="3379519" y="3930249"/>
                  <a:pt x="3320920" y="3890623"/>
                  <a:pt x="3409057" y="3934691"/>
                </a:cubicBezTo>
                <a:cubicBezTo>
                  <a:pt x="3422911" y="3953164"/>
                  <a:pt x="3433088" y="3975082"/>
                  <a:pt x="3450620" y="3990109"/>
                </a:cubicBezTo>
                <a:cubicBezTo>
                  <a:pt x="3559993" y="4083858"/>
                  <a:pt x="3463089" y="3953394"/>
                  <a:pt x="3533747" y="4059382"/>
                </a:cubicBezTo>
                <a:cubicBezTo>
                  <a:pt x="3515274" y="4087091"/>
                  <a:pt x="3504971" y="4122528"/>
                  <a:pt x="3478329" y="4142509"/>
                </a:cubicBezTo>
                <a:cubicBezTo>
                  <a:pt x="3459856" y="4156364"/>
                  <a:pt x="3440443" y="4169046"/>
                  <a:pt x="3422911" y="4184073"/>
                </a:cubicBezTo>
                <a:cubicBezTo>
                  <a:pt x="3408035" y="4196824"/>
                  <a:pt x="3396813" y="4213607"/>
                  <a:pt x="3381347" y="4225636"/>
                </a:cubicBezTo>
                <a:cubicBezTo>
                  <a:pt x="3287497" y="4298630"/>
                  <a:pt x="3323999" y="4262365"/>
                  <a:pt x="3242802" y="4308764"/>
                </a:cubicBezTo>
                <a:cubicBezTo>
                  <a:pt x="3200239" y="4333086"/>
                  <a:pt x="3196055" y="4347437"/>
                  <a:pt x="3145820" y="4364182"/>
                </a:cubicBezTo>
                <a:cubicBezTo>
                  <a:pt x="3123480" y="4371629"/>
                  <a:pt x="3099638" y="4373418"/>
                  <a:pt x="3076547" y="4378036"/>
                </a:cubicBezTo>
                <a:cubicBezTo>
                  <a:pt x="3058074" y="4387272"/>
                  <a:pt x="3039061" y="4395498"/>
                  <a:pt x="3021129" y="4405745"/>
                </a:cubicBezTo>
                <a:cubicBezTo>
                  <a:pt x="3006672" y="4414006"/>
                  <a:pt x="2995157" y="4427607"/>
                  <a:pt x="2979566" y="4433454"/>
                </a:cubicBezTo>
                <a:cubicBezTo>
                  <a:pt x="2964075" y="4439263"/>
                  <a:pt x="2836504" y="4459608"/>
                  <a:pt x="2827166" y="4461164"/>
                </a:cubicBezTo>
                <a:cubicBezTo>
                  <a:pt x="2722817" y="4530729"/>
                  <a:pt x="2855436" y="4449049"/>
                  <a:pt x="2730184" y="4502727"/>
                </a:cubicBezTo>
                <a:cubicBezTo>
                  <a:pt x="2714879" y="4509286"/>
                  <a:pt x="2703513" y="4522989"/>
                  <a:pt x="2688620" y="4530436"/>
                </a:cubicBezTo>
                <a:cubicBezTo>
                  <a:pt x="2675558" y="4536967"/>
                  <a:pt x="2660616" y="4538867"/>
                  <a:pt x="2647057" y="4544291"/>
                </a:cubicBezTo>
                <a:cubicBezTo>
                  <a:pt x="2614402" y="4557353"/>
                  <a:pt x="2582730" y="4572792"/>
                  <a:pt x="2550075" y="4585854"/>
                </a:cubicBezTo>
                <a:cubicBezTo>
                  <a:pt x="2536515" y="4591278"/>
                  <a:pt x="2521934" y="4593956"/>
                  <a:pt x="2508511" y="4599709"/>
                </a:cubicBezTo>
                <a:cubicBezTo>
                  <a:pt x="2489528" y="4607845"/>
                  <a:pt x="2472076" y="4619282"/>
                  <a:pt x="2453093" y="4627418"/>
                </a:cubicBezTo>
                <a:cubicBezTo>
                  <a:pt x="2439670" y="4633171"/>
                  <a:pt x="2424591" y="4634742"/>
                  <a:pt x="2411529" y="4641273"/>
                </a:cubicBezTo>
                <a:cubicBezTo>
                  <a:pt x="2396636" y="4648720"/>
                  <a:pt x="2384859" y="4661535"/>
                  <a:pt x="2369966" y="4668982"/>
                </a:cubicBezTo>
                <a:cubicBezTo>
                  <a:pt x="2347722" y="4680104"/>
                  <a:pt x="2323419" y="4686590"/>
                  <a:pt x="2300693" y="4696691"/>
                </a:cubicBezTo>
                <a:cubicBezTo>
                  <a:pt x="2271657" y="4709596"/>
                  <a:pt x="2229182" y="4730883"/>
                  <a:pt x="2203711" y="4752109"/>
                </a:cubicBezTo>
                <a:cubicBezTo>
                  <a:pt x="2158052" y="4790158"/>
                  <a:pt x="2166490" y="4790363"/>
                  <a:pt x="2134438" y="4835236"/>
                </a:cubicBezTo>
                <a:cubicBezTo>
                  <a:pt x="2121017" y="4854026"/>
                  <a:pt x="2106117" y="4871737"/>
                  <a:pt x="2092875" y="4890654"/>
                </a:cubicBezTo>
                <a:cubicBezTo>
                  <a:pt x="2019769" y="4995093"/>
                  <a:pt x="2065102" y="4946138"/>
                  <a:pt x="2009747" y="5001491"/>
                </a:cubicBezTo>
                <a:cubicBezTo>
                  <a:pt x="1980446" y="5118698"/>
                  <a:pt x="2020362" y="4999423"/>
                  <a:pt x="1954329" y="5098473"/>
                </a:cubicBezTo>
                <a:cubicBezTo>
                  <a:pt x="1946228" y="5110624"/>
                  <a:pt x="1947006" y="5126974"/>
                  <a:pt x="1940475" y="5140036"/>
                </a:cubicBezTo>
                <a:cubicBezTo>
                  <a:pt x="1933028" y="5154929"/>
                  <a:pt x="1922002" y="5167745"/>
                  <a:pt x="1912766" y="5181600"/>
                </a:cubicBezTo>
                <a:cubicBezTo>
                  <a:pt x="1882768" y="5301589"/>
                  <a:pt x="1919503" y="5171682"/>
                  <a:pt x="1871202" y="5292436"/>
                </a:cubicBezTo>
                <a:cubicBezTo>
                  <a:pt x="1860354" y="5319555"/>
                  <a:pt x="1852730" y="5347855"/>
                  <a:pt x="1843493" y="5375564"/>
                </a:cubicBezTo>
                <a:lnTo>
                  <a:pt x="1829638" y="5417127"/>
                </a:lnTo>
                <a:cubicBezTo>
                  <a:pt x="1825020" y="5430982"/>
                  <a:pt x="1823885" y="5446540"/>
                  <a:pt x="1815784" y="5458691"/>
                </a:cubicBezTo>
                <a:lnTo>
                  <a:pt x="1788075" y="5500254"/>
                </a:lnTo>
                <a:cubicBezTo>
                  <a:pt x="1768618" y="5578080"/>
                  <a:pt x="1762144" y="5576641"/>
                  <a:pt x="1788075" y="5680364"/>
                </a:cubicBezTo>
                <a:cubicBezTo>
                  <a:pt x="1794504" y="5706080"/>
                  <a:pt x="1841839" y="5747983"/>
                  <a:pt x="1857347" y="5763491"/>
                </a:cubicBezTo>
                <a:cubicBezTo>
                  <a:pt x="1843493" y="5777345"/>
                  <a:pt x="1832795" y="5795333"/>
                  <a:pt x="1815784" y="5805054"/>
                </a:cubicBezTo>
                <a:cubicBezTo>
                  <a:pt x="1799252" y="5814501"/>
                  <a:pt x="1779368" y="5817683"/>
                  <a:pt x="1760366" y="5818909"/>
                </a:cubicBezTo>
                <a:cubicBezTo>
                  <a:pt x="1635848" y="5826943"/>
                  <a:pt x="1510984" y="5828146"/>
                  <a:pt x="1386293" y="5832764"/>
                </a:cubicBezTo>
                <a:cubicBezTo>
                  <a:pt x="1275457" y="5828146"/>
                  <a:pt x="1164435" y="5826813"/>
                  <a:pt x="1053784" y="5818909"/>
                </a:cubicBezTo>
                <a:cubicBezTo>
                  <a:pt x="1034791" y="5817552"/>
                  <a:pt x="1017216" y="5807747"/>
                  <a:pt x="998366" y="5805054"/>
                </a:cubicBezTo>
                <a:cubicBezTo>
                  <a:pt x="952420" y="5798490"/>
                  <a:pt x="906002" y="5795818"/>
                  <a:pt x="859820" y="5791200"/>
                </a:cubicBezTo>
                <a:cubicBezTo>
                  <a:pt x="869056" y="5777345"/>
                  <a:pt x="879268" y="5764093"/>
                  <a:pt x="887529" y="5749636"/>
                </a:cubicBezTo>
                <a:cubicBezTo>
                  <a:pt x="897776" y="5731704"/>
                  <a:pt x="903234" y="5711024"/>
                  <a:pt x="915238" y="5694218"/>
                </a:cubicBezTo>
                <a:cubicBezTo>
                  <a:pt x="926626" y="5678274"/>
                  <a:pt x="944259" y="5667706"/>
                  <a:pt x="956802" y="5652654"/>
                </a:cubicBezTo>
                <a:cubicBezTo>
                  <a:pt x="986644" y="5616844"/>
                  <a:pt x="984480" y="5611184"/>
                  <a:pt x="998366" y="5569527"/>
                </a:cubicBezTo>
                <a:cubicBezTo>
                  <a:pt x="993748" y="5509491"/>
                  <a:pt x="991980" y="5449167"/>
                  <a:pt x="984511" y="5389418"/>
                </a:cubicBezTo>
                <a:cubicBezTo>
                  <a:pt x="982700" y="5374927"/>
                  <a:pt x="973521" y="5362174"/>
                  <a:pt x="970657" y="5347854"/>
                </a:cubicBezTo>
                <a:cubicBezTo>
                  <a:pt x="938819" y="5188664"/>
                  <a:pt x="974247" y="5303208"/>
                  <a:pt x="942947" y="5209309"/>
                </a:cubicBezTo>
                <a:cubicBezTo>
                  <a:pt x="938329" y="5153891"/>
                  <a:pt x="939341" y="5097712"/>
                  <a:pt x="929093" y="5043054"/>
                </a:cubicBezTo>
                <a:cubicBezTo>
                  <a:pt x="925287" y="5022755"/>
                  <a:pt x="909520" y="5006619"/>
                  <a:pt x="901384" y="4987636"/>
                </a:cubicBezTo>
                <a:cubicBezTo>
                  <a:pt x="895631" y="4974213"/>
                  <a:pt x="892147" y="4959927"/>
                  <a:pt x="887529" y="4946073"/>
                </a:cubicBezTo>
                <a:cubicBezTo>
                  <a:pt x="896765" y="4904509"/>
                  <a:pt x="898862" y="4860684"/>
                  <a:pt x="915238" y="4821382"/>
                </a:cubicBezTo>
                <a:cubicBezTo>
                  <a:pt x="922774" y="4803296"/>
                  <a:pt x="940956" y="4791342"/>
                  <a:pt x="956802" y="4779818"/>
                </a:cubicBezTo>
                <a:cubicBezTo>
                  <a:pt x="1138460" y="4647703"/>
                  <a:pt x="1003399" y="4754630"/>
                  <a:pt x="1123057" y="4682836"/>
                </a:cubicBezTo>
                <a:cubicBezTo>
                  <a:pt x="1240880" y="4612143"/>
                  <a:pt x="1163097" y="4638189"/>
                  <a:pt x="1261602" y="4613564"/>
                </a:cubicBezTo>
                <a:cubicBezTo>
                  <a:pt x="1270838" y="4599709"/>
                  <a:pt x="1282548" y="4587216"/>
                  <a:pt x="1289311" y="4572000"/>
                </a:cubicBezTo>
                <a:cubicBezTo>
                  <a:pt x="1301173" y="4545310"/>
                  <a:pt x="1317020" y="4488873"/>
                  <a:pt x="1317020" y="4488873"/>
                </a:cubicBezTo>
                <a:cubicBezTo>
                  <a:pt x="1312402" y="4470400"/>
                  <a:pt x="1313728" y="4449298"/>
                  <a:pt x="1303166" y="4433454"/>
                </a:cubicBezTo>
                <a:cubicBezTo>
                  <a:pt x="1293930" y="4419599"/>
                  <a:pt x="1273376" y="4417519"/>
                  <a:pt x="1261602" y="4405745"/>
                </a:cubicBezTo>
                <a:cubicBezTo>
                  <a:pt x="1249828" y="4393971"/>
                  <a:pt x="1245667" y="4375956"/>
                  <a:pt x="1233893" y="4364182"/>
                </a:cubicBezTo>
                <a:cubicBezTo>
                  <a:pt x="1222119" y="4352408"/>
                  <a:pt x="1205121" y="4347133"/>
                  <a:pt x="1192329" y="4336473"/>
                </a:cubicBezTo>
                <a:cubicBezTo>
                  <a:pt x="1133089" y="4287106"/>
                  <a:pt x="1166651" y="4307836"/>
                  <a:pt x="1123057" y="4253345"/>
                </a:cubicBezTo>
                <a:cubicBezTo>
                  <a:pt x="1114897" y="4243145"/>
                  <a:pt x="1104584" y="4234872"/>
                  <a:pt x="1095347" y="4225636"/>
                </a:cubicBezTo>
                <a:cubicBezTo>
                  <a:pt x="1086111" y="4197927"/>
                  <a:pt x="1083840" y="4166811"/>
                  <a:pt x="1067638" y="4142509"/>
                </a:cubicBezTo>
                <a:lnTo>
                  <a:pt x="1012220" y="4059382"/>
                </a:lnTo>
                <a:cubicBezTo>
                  <a:pt x="987835" y="3986224"/>
                  <a:pt x="1006468" y="4029971"/>
                  <a:pt x="942947" y="3934691"/>
                </a:cubicBezTo>
                <a:cubicBezTo>
                  <a:pt x="933711" y="3920836"/>
                  <a:pt x="929093" y="3902363"/>
                  <a:pt x="915238" y="3893127"/>
                </a:cubicBezTo>
                <a:cubicBezTo>
                  <a:pt x="901384" y="3883891"/>
                  <a:pt x="886120" y="3876480"/>
                  <a:pt x="873675" y="3865418"/>
                </a:cubicBezTo>
                <a:cubicBezTo>
                  <a:pt x="760285" y="3764627"/>
                  <a:pt x="836726" y="3793836"/>
                  <a:pt x="735129" y="3768436"/>
                </a:cubicBezTo>
                <a:cubicBezTo>
                  <a:pt x="721275" y="3754582"/>
                  <a:pt x="708618" y="3739416"/>
                  <a:pt x="693566" y="3726873"/>
                </a:cubicBezTo>
                <a:cubicBezTo>
                  <a:pt x="680774" y="3716213"/>
                  <a:pt x="664533" y="3710129"/>
                  <a:pt x="652002" y="3699164"/>
                </a:cubicBezTo>
                <a:cubicBezTo>
                  <a:pt x="627426" y="3677660"/>
                  <a:pt x="582729" y="3629891"/>
                  <a:pt x="582729" y="3629891"/>
                </a:cubicBezTo>
                <a:cubicBezTo>
                  <a:pt x="573493" y="3611418"/>
                  <a:pt x="561551" y="3594066"/>
                  <a:pt x="555020" y="3574473"/>
                </a:cubicBezTo>
                <a:cubicBezTo>
                  <a:pt x="547573" y="3552133"/>
                  <a:pt x="550730" y="3526719"/>
                  <a:pt x="541166" y="3505200"/>
                </a:cubicBezTo>
                <a:cubicBezTo>
                  <a:pt x="518346" y="3453856"/>
                  <a:pt x="424507" y="3385632"/>
                  <a:pt x="402620" y="3352800"/>
                </a:cubicBezTo>
                <a:cubicBezTo>
                  <a:pt x="375373" y="3311930"/>
                  <a:pt x="373353" y="3303011"/>
                  <a:pt x="333347" y="3269673"/>
                </a:cubicBezTo>
                <a:cubicBezTo>
                  <a:pt x="320555" y="3259013"/>
                  <a:pt x="304786" y="3252366"/>
                  <a:pt x="291784" y="3241964"/>
                </a:cubicBezTo>
                <a:cubicBezTo>
                  <a:pt x="281584" y="3233804"/>
                  <a:pt x="274943" y="3221500"/>
                  <a:pt x="264075" y="3214254"/>
                </a:cubicBezTo>
                <a:cubicBezTo>
                  <a:pt x="246891" y="3202798"/>
                  <a:pt x="226589" y="3196792"/>
                  <a:pt x="208657" y="3186545"/>
                </a:cubicBezTo>
                <a:cubicBezTo>
                  <a:pt x="150341" y="3153222"/>
                  <a:pt x="181450" y="3159037"/>
                  <a:pt x="111675" y="3131127"/>
                </a:cubicBezTo>
                <a:cubicBezTo>
                  <a:pt x="84556" y="3120279"/>
                  <a:pt x="28547" y="3103418"/>
                  <a:pt x="28547" y="3103418"/>
                </a:cubicBezTo>
                <a:cubicBezTo>
                  <a:pt x="0" y="3017773"/>
                  <a:pt x="2469" y="3043373"/>
                  <a:pt x="28547" y="2895600"/>
                </a:cubicBezTo>
                <a:cubicBezTo>
                  <a:pt x="32869" y="2871109"/>
                  <a:pt x="41335" y="2846223"/>
                  <a:pt x="56257" y="2826327"/>
                </a:cubicBezTo>
                <a:cubicBezTo>
                  <a:pt x="90657" y="2780460"/>
                  <a:pt x="110451" y="2789246"/>
                  <a:pt x="153238" y="2770909"/>
                </a:cubicBezTo>
                <a:cubicBezTo>
                  <a:pt x="273078" y="2719548"/>
                  <a:pt x="152748" y="2761837"/>
                  <a:pt x="250220" y="2729345"/>
                </a:cubicBezTo>
                <a:cubicBezTo>
                  <a:pt x="346943" y="2632624"/>
                  <a:pt x="239780" y="2727393"/>
                  <a:pt x="333347" y="2673927"/>
                </a:cubicBezTo>
                <a:cubicBezTo>
                  <a:pt x="353396" y="2662471"/>
                  <a:pt x="369976" y="2645785"/>
                  <a:pt x="388766" y="2632364"/>
                </a:cubicBezTo>
                <a:cubicBezTo>
                  <a:pt x="456285" y="2584136"/>
                  <a:pt x="404555" y="2623340"/>
                  <a:pt x="485747" y="2576945"/>
                </a:cubicBezTo>
                <a:cubicBezTo>
                  <a:pt x="500204" y="2568684"/>
                  <a:pt x="512854" y="2557497"/>
                  <a:pt x="527311" y="2549236"/>
                </a:cubicBezTo>
                <a:cubicBezTo>
                  <a:pt x="545243" y="2538989"/>
                  <a:pt x="564797" y="2531774"/>
                  <a:pt x="582729" y="2521527"/>
                </a:cubicBezTo>
                <a:cubicBezTo>
                  <a:pt x="597186" y="2513266"/>
                  <a:pt x="609400" y="2501264"/>
                  <a:pt x="624293" y="2493818"/>
                </a:cubicBezTo>
                <a:cubicBezTo>
                  <a:pt x="637355" y="2487287"/>
                  <a:pt x="652002" y="2484582"/>
                  <a:pt x="665857" y="2479964"/>
                </a:cubicBezTo>
                <a:cubicBezTo>
                  <a:pt x="731159" y="2382010"/>
                  <a:pt x="649206" y="2503276"/>
                  <a:pt x="735129" y="2382982"/>
                </a:cubicBezTo>
                <a:cubicBezTo>
                  <a:pt x="744807" y="2369432"/>
                  <a:pt x="753602" y="2355273"/>
                  <a:pt x="762838" y="2341418"/>
                </a:cubicBezTo>
                <a:cubicBezTo>
                  <a:pt x="752240" y="2299023"/>
                  <a:pt x="753168" y="2276329"/>
                  <a:pt x="721275" y="2244436"/>
                </a:cubicBezTo>
                <a:cubicBezTo>
                  <a:pt x="641228" y="2164389"/>
                  <a:pt x="717584" y="2277297"/>
                  <a:pt x="638147" y="2175164"/>
                </a:cubicBezTo>
                <a:cubicBezTo>
                  <a:pt x="565153" y="2081314"/>
                  <a:pt x="601418" y="2117815"/>
                  <a:pt x="555020" y="2036618"/>
                </a:cubicBezTo>
                <a:cubicBezTo>
                  <a:pt x="546759" y="2022161"/>
                  <a:pt x="536547" y="2008909"/>
                  <a:pt x="527311" y="1995054"/>
                </a:cubicBezTo>
                <a:cubicBezTo>
                  <a:pt x="531929" y="1948872"/>
                  <a:pt x="496202" y="1868011"/>
                  <a:pt x="541166" y="1856509"/>
                </a:cubicBezTo>
                <a:cubicBezTo>
                  <a:pt x="1042304" y="1728311"/>
                  <a:pt x="1000255" y="1995158"/>
                  <a:pt x="1178475" y="1787236"/>
                </a:cubicBezTo>
                <a:cubicBezTo>
                  <a:pt x="1189311" y="1774594"/>
                  <a:pt x="1196948" y="1759527"/>
                  <a:pt x="1206184" y="1745673"/>
                </a:cubicBezTo>
                <a:cubicBezTo>
                  <a:pt x="1210802" y="1731818"/>
                  <a:pt x="1208634" y="1713232"/>
                  <a:pt x="1220038" y="1704109"/>
                </a:cubicBezTo>
                <a:cubicBezTo>
                  <a:pt x="1234907" y="1692214"/>
                  <a:pt x="1257148" y="1695485"/>
                  <a:pt x="1275457" y="1690254"/>
                </a:cubicBezTo>
                <a:cubicBezTo>
                  <a:pt x="1289499" y="1686242"/>
                  <a:pt x="1303166" y="1681018"/>
                  <a:pt x="1317020" y="1676400"/>
                </a:cubicBezTo>
                <a:cubicBezTo>
                  <a:pt x="1330875" y="1667164"/>
                  <a:pt x="1341970" y="1649799"/>
                  <a:pt x="1358584" y="1648691"/>
                </a:cubicBezTo>
                <a:cubicBezTo>
                  <a:pt x="1414071" y="1644992"/>
                  <a:pt x="1470308" y="1651639"/>
                  <a:pt x="1524838" y="1662545"/>
                </a:cubicBezTo>
                <a:cubicBezTo>
                  <a:pt x="1560792" y="1669736"/>
                  <a:pt x="1567555" y="1700260"/>
                  <a:pt x="1594111" y="1717964"/>
                </a:cubicBezTo>
                <a:cubicBezTo>
                  <a:pt x="1611295" y="1729420"/>
                  <a:pt x="1631597" y="1735426"/>
                  <a:pt x="1649529" y="1745673"/>
                </a:cubicBezTo>
                <a:cubicBezTo>
                  <a:pt x="1695864" y="1772150"/>
                  <a:pt x="1709556" y="1798696"/>
                  <a:pt x="1774220" y="1801091"/>
                </a:cubicBezTo>
                <a:lnTo>
                  <a:pt x="2148293" y="1814945"/>
                </a:lnTo>
                <a:cubicBezTo>
                  <a:pt x="2166766" y="1824181"/>
                  <a:pt x="2184728" y="1834518"/>
                  <a:pt x="2203711" y="1842654"/>
                </a:cubicBezTo>
                <a:cubicBezTo>
                  <a:pt x="2217134" y="1848407"/>
                  <a:pt x="2232213" y="1849978"/>
                  <a:pt x="2245275" y="1856509"/>
                </a:cubicBezTo>
                <a:cubicBezTo>
                  <a:pt x="2260168" y="1863956"/>
                  <a:pt x="2272984" y="1874982"/>
                  <a:pt x="2286838" y="1884218"/>
                </a:cubicBezTo>
                <a:cubicBezTo>
                  <a:pt x="2402293" y="1879600"/>
                  <a:pt x="2517949" y="1878596"/>
                  <a:pt x="2633202" y="1870364"/>
                </a:cubicBezTo>
                <a:cubicBezTo>
                  <a:pt x="2647769" y="1869324"/>
                  <a:pt x="2661704" y="1863040"/>
                  <a:pt x="2674766" y="1856509"/>
                </a:cubicBezTo>
                <a:cubicBezTo>
                  <a:pt x="2690500" y="1848642"/>
                  <a:pt x="2765471" y="1793512"/>
                  <a:pt x="2771747" y="1787236"/>
                </a:cubicBezTo>
                <a:cubicBezTo>
                  <a:pt x="2788075" y="1770908"/>
                  <a:pt x="2795779" y="1746845"/>
                  <a:pt x="2813311" y="1731818"/>
                </a:cubicBezTo>
                <a:cubicBezTo>
                  <a:pt x="2828992" y="1718377"/>
                  <a:pt x="2852602" y="1717011"/>
                  <a:pt x="2868729" y="1704109"/>
                </a:cubicBezTo>
                <a:cubicBezTo>
                  <a:pt x="2899329" y="1679629"/>
                  <a:pt x="2920508" y="1644494"/>
                  <a:pt x="2951857" y="1620982"/>
                </a:cubicBezTo>
                <a:cubicBezTo>
                  <a:pt x="3113946" y="1499414"/>
                  <a:pt x="2913735" y="1653656"/>
                  <a:pt x="3048838" y="1537854"/>
                </a:cubicBezTo>
                <a:cubicBezTo>
                  <a:pt x="3066370" y="1522827"/>
                  <a:pt x="3086725" y="1511318"/>
                  <a:pt x="3104257" y="1496291"/>
                </a:cubicBezTo>
                <a:cubicBezTo>
                  <a:pt x="3119133" y="1483540"/>
                  <a:pt x="3129876" y="1466115"/>
                  <a:pt x="3145820" y="1454727"/>
                </a:cubicBezTo>
                <a:cubicBezTo>
                  <a:pt x="3162626" y="1442723"/>
                  <a:pt x="3182765" y="1436254"/>
                  <a:pt x="3201238" y="1427018"/>
                </a:cubicBezTo>
                <a:cubicBezTo>
                  <a:pt x="3219711" y="1390073"/>
                  <a:pt x="3248557" y="1356686"/>
                  <a:pt x="3256657" y="1316182"/>
                </a:cubicBezTo>
                <a:cubicBezTo>
                  <a:pt x="3261275" y="1293091"/>
                  <a:pt x="3267181" y="1270221"/>
                  <a:pt x="3270511" y="1246909"/>
                </a:cubicBezTo>
                <a:cubicBezTo>
                  <a:pt x="3276425" y="1205510"/>
                  <a:pt x="3279480" y="1163751"/>
                  <a:pt x="3284366" y="1122218"/>
                </a:cubicBezTo>
                <a:cubicBezTo>
                  <a:pt x="3288716" y="1085240"/>
                  <a:pt x="3293189" y="1048273"/>
                  <a:pt x="3298220" y="1011382"/>
                </a:cubicBezTo>
                <a:cubicBezTo>
                  <a:pt x="3307044" y="946670"/>
                  <a:pt x="3305276" y="879378"/>
                  <a:pt x="3325929" y="817418"/>
                </a:cubicBezTo>
                <a:cubicBezTo>
                  <a:pt x="3334190" y="792634"/>
                  <a:pt x="3365027" y="782400"/>
                  <a:pt x="3381347" y="762000"/>
                </a:cubicBezTo>
                <a:cubicBezTo>
                  <a:pt x="3402151" y="735995"/>
                  <a:pt x="3413218" y="702421"/>
                  <a:pt x="3436766" y="678873"/>
                </a:cubicBezTo>
                <a:lnTo>
                  <a:pt x="3533747" y="581891"/>
                </a:lnTo>
                <a:cubicBezTo>
                  <a:pt x="3544728" y="548950"/>
                  <a:pt x="3555659" y="519700"/>
                  <a:pt x="3561457" y="484909"/>
                </a:cubicBezTo>
                <a:cubicBezTo>
                  <a:pt x="3567578" y="448183"/>
                  <a:pt x="3571345" y="411094"/>
                  <a:pt x="3575311" y="374073"/>
                </a:cubicBezTo>
                <a:cubicBezTo>
                  <a:pt x="3576116" y="366564"/>
                  <a:pt x="3536025" y="79900"/>
                  <a:pt x="3658438" y="55418"/>
                </a:cubicBezTo>
                <a:cubicBezTo>
                  <a:pt x="3731035" y="40899"/>
                  <a:pt x="3806220" y="46182"/>
                  <a:pt x="3880111" y="41564"/>
                </a:cubicBezTo>
                <a:cubicBezTo>
                  <a:pt x="3903202" y="36946"/>
                  <a:pt x="3926539" y="33421"/>
                  <a:pt x="3949384" y="27709"/>
                </a:cubicBezTo>
                <a:cubicBezTo>
                  <a:pt x="3963552" y="24167"/>
                  <a:pt x="3976905" y="17866"/>
                  <a:pt x="3990947" y="13854"/>
                </a:cubicBezTo>
                <a:cubicBezTo>
                  <a:pt x="4009256" y="8623"/>
                  <a:pt x="4027893" y="4618"/>
                  <a:pt x="4046366" y="0"/>
                </a:cubicBezTo>
                <a:cubicBezTo>
                  <a:pt x="4056943" y="881"/>
                  <a:pt x="4233949" y="9269"/>
                  <a:pt x="4281893" y="27709"/>
                </a:cubicBezTo>
                <a:cubicBezTo>
                  <a:pt x="4320446" y="42537"/>
                  <a:pt x="4353543" y="70065"/>
                  <a:pt x="4392729" y="83127"/>
                </a:cubicBezTo>
                <a:lnTo>
                  <a:pt x="4475857" y="110836"/>
                </a:lnTo>
                <a:cubicBezTo>
                  <a:pt x="4561980" y="240023"/>
                  <a:pt x="4525041" y="166937"/>
                  <a:pt x="4489711" y="484909"/>
                </a:cubicBezTo>
                <a:cubicBezTo>
                  <a:pt x="4487872" y="501458"/>
                  <a:pt x="4473776" y="514699"/>
                  <a:pt x="4462002" y="526473"/>
                </a:cubicBezTo>
                <a:cubicBezTo>
                  <a:pt x="4445674" y="542801"/>
                  <a:pt x="4425057" y="554182"/>
                  <a:pt x="4406584" y="568036"/>
                </a:cubicBezTo>
                <a:cubicBezTo>
                  <a:pt x="4397348" y="586509"/>
                  <a:pt x="4390879" y="606648"/>
                  <a:pt x="4378875" y="623454"/>
                </a:cubicBezTo>
                <a:cubicBezTo>
                  <a:pt x="4367487" y="639398"/>
                  <a:pt x="4347830" y="648488"/>
                  <a:pt x="4337311" y="665018"/>
                </a:cubicBezTo>
                <a:cubicBezTo>
                  <a:pt x="4315135" y="699866"/>
                  <a:pt x="4281893" y="775854"/>
                  <a:pt x="4281893" y="775854"/>
                </a:cubicBezTo>
                <a:cubicBezTo>
                  <a:pt x="4295982" y="973115"/>
                  <a:pt x="4308839" y="1045197"/>
                  <a:pt x="4281893" y="1260764"/>
                </a:cubicBezTo>
                <a:cubicBezTo>
                  <a:pt x="4279828" y="1277286"/>
                  <a:pt x="4263862" y="1288778"/>
                  <a:pt x="4254184" y="1302327"/>
                </a:cubicBezTo>
                <a:cubicBezTo>
                  <a:pt x="4240763" y="1321117"/>
                  <a:pt x="4226041" y="1338955"/>
                  <a:pt x="4212620" y="1357745"/>
                </a:cubicBezTo>
                <a:cubicBezTo>
                  <a:pt x="4202942" y="1371295"/>
                  <a:pt x="4194589" y="1385759"/>
                  <a:pt x="4184911" y="1399309"/>
                </a:cubicBezTo>
                <a:cubicBezTo>
                  <a:pt x="4171490" y="1418099"/>
                  <a:pt x="4156768" y="1435937"/>
                  <a:pt x="4143347" y="1454727"/>
                </a:cubicBezTo>
                <a:cubicBezTo>
                  <a:pt x="4133669" y="1468277"/>
                  <a:pt x="4126298" y="1483499"/>
                  <a:pt x="4115638" y="1496291"/>
                </a:cubicBezTo>
                <a:cubicBezTo>
                  <a:pt x="4103095" y="1511343"/>
                  <a:pt x="4087929" y="1524000"/>
                  <a:pt x="4074075" y="1537854"/>
                </a:cubicBezTo>
                <a:cubicBezTo>
                  <a:pt x="4069457" y="1556327"/>
                  <a:pt x="4069667" y="1576740"/>
                  <a:pt x="4060220" y="1593273"/>
                </a:cubicBezTo>
                <a:cubicBezTo>
                  <a:pt x="4050499" y="1610284"/>
                  <a:pt x="4031200" y="1619784"/>
                  <a:pt x="4018657" y="1634836"/>
                </a:cubicBezTo>
                <a:cubicBezTo>
                  <a:pt x="3951127" y="1715871"/>
                  <a:pt x="4041725" y="1638316"/>
                  <a:pt x="3935529" y="1717964"/>
                </a:cubicBezTo>
                <a:cubicBezTo>
                  <a:pt x="3893215" y="1802591"/>
                  <a:pt x="3922425" y="1758776"/>
                  <a:pt x="3838547" y="1842654"/>
                </a:cubicBezTo>
                <a:cubicBezTo>
                  <a:pt x="3815515" y="1865686"/>
                  <a:pt x="3800736" y="1884090"/>
                  <a:pt x="3769275" y="1898073"/>
                </a:cubicBezTo>
                <a:cubicBezTo>
                  <a:pt x="3742584" y="1909936"/>
                  <a:pt x="3713856" y="1916546"/>
                  <a:pt x="3686147" y="1925782"/>
                </a:cubicBezTo>
                <a:cubicBezTo>
                  <a:pt x="3588677" y="1958271"/>
                  <a:pt x="3709002" y="1915986"/>
                  <a:pt x="3589166" y="1967345"/>
                </a:cubicBezTo>
                <a:cubicBezTo>
                  <a:pt x="3543221" y="1987036"/>
                  <a:pt x="3598403" y="1965036"/>
                  <a:pt x="3589166" y="1981200"/>
                </a:cubicBezTo>
                <a:close/>
              </a:path>
            </a:pathLst>
          </a:cu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solidFill>
                  <a:srgbClr val="FF0000"/>
                </a:solidFill>
              </a:rPr>
              <a:t>          </a:t>
            </a: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r>
              <a:rPr lang="ru-RU" sz="2800" b="1" dirty="0" smtClean="0">
                <a:solidFill>
                  <a:srgbClr val="FF0000"/>
                </a:solidFill>
              </a:rPr>
              <a:t>            Е Г И П Е Т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12" name="Полилиния 11"/>
          <p:cNvSpPr/>
          <p:nvPr/>
        </p:nvSpPr>
        <p:spPr>
          <a:xfrm>
            <a:off x="1000101" y="500042"/>
            <a:ext cx="3571900" cy="2000264"/>
          </a:xfrm>
          <a:custGeom>
            <a:avLst/>
            <a:gdLst>
              <a:gd name="connsiteX0" fmla="*/ 623455 w 3811039"/>
              <a:gd name="connsiteY0" fmla="*/ 41563 h 1995054"/>
              <a:gd name="connsiteX1" fmla="*/ 512618 w 3811039"/>
              <a:gd name="connsiteY1" fmla="*/ 55418 h 1995054"/>
              <a:gd name="connsiteX2" fmla="*/ 471055 w 3811039"/>
              <a:gd name="connsiteY2" fmla="*/ 69272 h 1995054"/>
              <a:gd name="connsiteX3" fmla="*/ 498764 w 3811039"/>
              <a:gd name="connsiteY3" fmla="*/ 110836 h 1995054"/>
              <a:gd name="connsiteX4" fmla="*/ 554182 w 3811039"/>
              <a:gd name="connsiteY4" fmla="*/ 124691 h 1995054"/>
              <a:gd name="connsiteX5" fmla="*/ 637309 w 3811039"/>
              <a:gd name="connsiteY5" fmla="*/ 166254 h 1995054"/>
              <a:gd name="connsiteX6" fmla="*/ 720437 w 3811039"/>
              <a:gd name="connsiteY6" fmla="*/ 152400 h 1995054"/>
              <a:gd name="connsiteX7" fmla="*/ 762000 w 3811039"/>
              <a:gd name="connsiteY7" fmla="*/ 124691 h 1995054"/>
              <a:gd name="connsiteX8" fmla="*/ 928255 w 3811039"/>
              <a:gd name="connsiteY8" fmla="*/ 124691 h 1995054"/>
              <a:gd name="connsiteX9" fmla="*/ 983673 w 3811039"/>
              <a:gd name="connsiteY9" fmla="*/ 138545 h 1995054"/>
              <a:gd name="connsiteX10" fmla="*/ 1011382 w 3811039"/>
              <a:gd name="connsiteY10" fmla="*/ 180109 h 1995054"/>
              <a:gd name="connsiteX11" fmla="*/ 1094509 w 3811039"/>
              <a:gd name="connsiteY11" fmla="*/ 235527 h 1995054"/>
              <a:gd name="connsiteX12" fmla="*/ 1094509 w 3811039"/>
              <a:gd name="connsiteY12" fmla="*/ 235527 h 1995054"/>
              <a:gd name="connsiteX13" fmla="*/ 1260764 w 3811039"/>
              <a:gd name="connsiteY13" fmla="*/ 263236 h 1995054"/>
              <a:gd name="connsiteX14" fmla="*/ 1413164 w 3811039"/>
              <a:gd name="connsiteY14" fmla="*/ 249381 h 1995054"/>
              <a:gd name="connsiteX15" fmla="*/ 1468582 w 3811039"/>
              <a:gd name="connsiteY15" fmla="*/ 166254 h 1995054"/>
              <a:gd name="connsiteX16" fmla="*/ 1510146 w 3811039"/>
              <a:gd name="connsiteY16" fmla="*/ 124691 h 1995054"/>
              <a:gd name="connsiteX17" fmla="*/ 1579418 w 3811039"/>
              <a:gd name="connsiteY17" fmla="*/ 96981 h 1995054"/>
              <a:gd name="connsiteX18" fmla="*/ 1662546 w 3811039"/>
              <a:gd name="connsiteY18" fmla="*/ 69272 h 1995054"/>
              <a:gd name="connsiteX19" fmla="*/ 1787237 w 3811039"/>
              <a:gd name="connsiteY19" fmla="*/ 41563 h 1995054"/>
              <a:gd name="connsiteX20" fmla="*/ 1842655 w 3811039"/>
              <a:gd name="connsiteY20" fmla="*/ 27709 h 1995054"/>
              <a:gd name="connsiteX21" fmla="*/ 1898073 w 3811039"/>
              <a:gd name="connsiteY21" fmla="*/ 41563 h 1995054"/>
              <a:gd name="connsiteX22" fmla="*/ 1939637 w 3811039"/>
              <a:gd name="connsiteY22" fmla="*/ 83127 h 1995054"/>
              <a:gd name="connsiteX23" fmla="*/ 1995055 w 3811039"/>
              <a:gd name="connsiteY23" fmla="*/ 124691 h 1995054"/>
              <a:gd name="connsiteX24" fmla="*/ 2133600 w 3811039"/>
              <a:gd name="connsiteY24" fmla="*/ 235527 h 1995054"/>
              <a:gd name="connsiteX25" fmla="*/ 2216727 w 3811039"/>
              <a:gd name="connsiteY25" fmla="*/ 249381 h 1995054"/>
              <a:gd name="connsiteX26" fmla="*/ 2286000 w 3811039"/>
              <a:gd name="connsiteY26" fmla="*/ 277091 h 1995054"/>
              <a:gd name="connsiteX27" fmla="*/ 2382982 w 3811039"/>
              <a:gd name="connsiteY27" fmla="*/ 304800 h 1995054"/>
              <a:gd name="connsiteX28" fmla="*/ 2479964 w 3811039"/>
              <a:gd name="connsiteY28" fmla="*/ 346363 h 1995054"/>
              <a:gd name="connsiteX29" fmla="*/ 2632364 w 3811039"/>
              <a:gd name="connsiteY29" fmla="*/ 332509 h 1995054"/>
              <a:gd name="connsiteX30" fmla="*/ 2729346 w 3811039"/>
              <a:gd name="connsiteY30" fmla="*/ 277091 h 1995054"/>
              <a:gd name="connsiteX31" fmla="*/ 2867891 w 3811039"/>
              <a:gd name="connsiteY31" fmla="*/ 235527 h 1995054"/>
              <a:gd name="connsiteX32" fmla="*/ 3158837 w 3811039"/>
              <a:gd name="connsiteY32" fmla="*/ 221672 h 1995054"/>
              <a:gd name="connsiteX33" fmla="*/ 3311237 w 3811039"/>
              <a:gd name="connsiteY33" fmla="*/ 138545 h 1995054"/>
              <a:gd name="connsiteX34" fmla="*/ 3449782 w 3811039"/>
              <a:gd name="connsiteY34" fmla="*/ 124691 h 1995054"/>
              <a:gd name="connsiteX35" fmla="*/ 3782291 w 3811039"/>
              <a:gd name="connsiteY35" fmla="*/ 124691 h 1995054"/>
              <a:gd name="connsiteX36" fmla="*/ 3796146 w 3811039"/>
              <a:gd name="connsiteY36" fmla="*/ 166254 h 1995054"/>
              <a:gd name="connsiteX37" fmla="*/ 3740727 w 3811039"/>
              <a:gd name="connsiteY37" fmla="*/ 263236 h 1995054"/>
              <a:gd name="connsiteX38" fmla="*/ 3713018 w 3811039"/>
              <a:gd name="connsiteY38" fmla="*/ 304800 h 1995054"/>
              <a:gd name="connsiteX39" fmla="*/ 3671455 w 3811039"/>
              <a:gd name="connsiteY39" fmla="*/ 401781 h 1995054"/>
              <a:gd name="connsiteX40" fmla="*/ 3685309 w 3811039"/>
              <a:gd name="connsiteY40" fmla="*/ 443345 h 1995054"/>
              <a:gd name="connsiteX41" fmla="*/ 3740727 w 3811039"/>
              <a:gd name="connsiteY41" fmla="*/ 526472 h 1995054"/>
              <a:gd name="connsiteX42" fmla="*/ 3726873 w 3811039"/>
              <a:gd name="connsiteY42" fmla="*/ 623454 h 1995054"/>
              <a:gd name="connsiteX43" fmla="*/ 3713018 w 3811039"/>
              <a:gd name="connsiteY43" fmla="*/ 845127 h 1995054"/>
              <a:gd name="connsiteX44" fmla="*/ 3671455 w 3811039"/>
              <a:gd name="connsiteY44" fmla="*/ 900545 h 1995054"/>
              <a:gd name="connsiteX45" fmla="*/ 3588327 w 3811039"/>
              <a:gd name="connsiteY45" fmla="*/ 1011381 h 1995054"/>
              <a:gd name="connsiteX46" fmla="*/ 3574473 w 3811039"/>
              <a:gd name="connsiteY46" fmla="*/ 1052945 h 1995054"/>
              <a:gd name="connsiteX47" fmla="*/ 3532909 w 3811039"/>
              <a:gd name="connsiteY47" fmla="*/ 1080654 h 1995054"/>
              <a:gd name="connsiteX48" fmla="*/ 3519055 w 3811039"/>
              <a:gd name="connsiteY48" fmla="*/ 1163781 h 1995054"/>
              <a:gd name="connsiteX49" fmla="*/ 3491346 w 3811039"/>
              <a:gd name="connsiteY49" fmla="*/ 1191491 h 1995054"/>
              <a:gd name="connsiteX50" fmla="*/ 3435927 w 3811039"/>
              <a:gd name="connsiteY50" fmla="*/ 1274618 h 1995054"/>
              <a:gd name="connsiteX51" fmla="*/ 3408218 w 3811039"/>
              <a:gd name="connsiteY51" fmla="*/ 1454727 h 1995054"/>
              <a:gd name="connsiteX52" fmla="*/ 3380509 w 3811039"/>
              <a:gd name="connsiteY52" fmla="*/ 1551709 h 1995054"/>
              <a:gd name="connsiteX53" fmla="*/ 3241964 w 3811039"/>
              <a:gd name="connsiteY53" fmla="*/ 1676400 h 1995054"/>
              <a:gd name="connsiteX54" fmla="*/ 3200400 w 3811039"/>
              <a:gd name="connsiteY54" fmla="*/ 1717963 h 1995054"/>
              <a:gd name="connsiteX55" fmla="*/ 3158837 w 3811039"/>
              <a:gd name="connsiteY55" fmla="*/ 1745672 h 1995054"/>
              <a:gd name="connsiteX56" fmla="*/ 3103418 w 3811039"/>
              <a:gd name="connsiteY56" fmla="*/ 1801091 h 1995054"/>
              <a:gd name="connsiteX57" fmla="*/ 3006437 w 3811039"/>
              <a:gd name="connsiteY57" fmla="*/ 1856509 h 1995054"/>
              <a:gd name="connsiteX58" fmla="*/ 2978727 w 3811039"/>
              <a:gd name="connsiteY58" fmla="*/ 1884218 h 1995054"/>
              <a:gd name="connsiteX59" fmla="*/ 2867891 w 3811039"/>
              <a:gd name="connsiteY59" fmla="*/ 1925781 h 1995054"/>
              <a:gd name="connsiteX60" fmla="*/ 2812473 w 3811039"/>
              <a:gd name="connsiteY60" fmla="*/ 1953491 h 1995054"/>
              <a:gd name="connsiteX61" fmla="*/ 2770909 w 3811039"/>
              <a:gd name="connsiteY61" fmla="*/ 1981200 h 1995054"/>
              <a:gd name="connsiteX62" fmla="*/ 2729346 w 3811039"/>
              <a:gd name="connsiteY62" fmla="*/ 1995054 h 1995054"/>
              <a:gd name="connsiteX63" fmla="*/ 2632364 w 3811039"/>
              <a:gd name="connsiteY63" fmla="*/ 1981200 h 1995054"/>
              <a:gd name="connsiteX64" fmla="*/ 2576946 w 3811039"/>
              <a:gd name="connsiteY64" fmla="*/ 1953491 h 1995054"/>
              <a:gd name="connsiteX65" fmla="*/ 2535382 w 3811039"/>
              <a:gd name="connsiteY65" fmla="*/ 1939636 h 1995054"/>
              <a:gd name="connsiteX66" fmla="*/ 2479964 w 3811039"/>
              <a:gd name="connsiteY66" fmla="*/ 1911927 h 1995054"/>
              <a:gd name="connsiteX67" fmla="*/ 1967346 w 3811039"/>
              <a:gd name="connsiteY67" fmla="*/ 1898072 h 1995054"/>
              <a:gd name="connsiteX68" fmla="*/ 1925782 w 3811039"/>
              <a:gd name="connsiteY68" fmla="*/ 1870363 h 1995054"/>
              <a:gd name="connsiteX69" fmla="*/ 1842655 w 3811039"/>
              <a:gd name="connsiteY69" fmla="*/ 1801091 h 1995054"/>
              <a:gd name="connsiteX70" fmla="*/ 1759527 w 3811039"/>
              <a:gd name="connsiteY70" fmla="*/ 1787236 h 1995054"/>
              <a:gd name="connsiteX71" fmla="*/ 1357746 w 3811039"/>
              <a:gd name="connsiteY71" fmla="*/ 1787236 h 1995054"/>
              <a:gd name="connsiteX72" fmla="*/ 1274618 w 3811039"/>
              <a:gd name="connsiteY72" fmla="*/ 1814945 h 1995054"/>
              <a:gd name="connsiteX73" fmla="*/ 1219200 w 3811039"/>
              <a:gd name="connsiteY73" fmla="*/ 1870363 h 1995054"/>
              <a:gd name="connsiteX74" fmla="*/ 1149927 w 3811039"/>
              <a:gd name="connsiteY74" fmla="*/ 1939636 h 1995054"/>
              <a:gd name="connsiteX75" fmla="*/ 858982 w 3811039"/>
              <a:gd name="connsiteY75" fmla="*/ 1967345 h 1995054"/>
              <a:gd name="connsiteX76" fmla="*/ 678873 w 3811039"/>
              <a:gd name="connsiteY76" fmla="*/ 1953491 h 1995054"/>
              <a:gd name="connsiteX77" fmla="*/ 637309 w 3811039"/>
              <a:gd name="connsiteY77" fmla="*/ 1939636 h 1995054"/>
              <a:gd name="connsiteX78" fmla="*/ 374073 w 3811039"/>
              <a:gd name="connsiteY78" fmla="*/ 1925781 h 1995054"/>
              <a:gd name="connsiteX79" fmla="*/ 332509 w 3811039"/>
              <a:gd name="connsiteY79" fmla="*/ 1911927 h 1995054"/>
              <a:gd name="connsiteX80" fmla="*/ 249382 w 3811039"/>
              <a:gd name="connsiteY80" fmla="*/ 1856509 h 1995054"/>
              <a:gd name="connsiteX81" fmla="*/ 83127 w 3811039"/>
              <a:gd name="connsiteY81" fmla="*/ 1842654 h 1995054"/>
              <a:gd name="connsiteX82" fmla="*/ 69273 w 3811039"/>
              <a:gd name="connsiteY82" fmla="*/ 1537854 h 1995054"/>
              <a:gd name="connsiteX83" fmla="*/ 55418 w 3811039"/>
              <a:gd name="connsiteY83" fmla="*/ 1496291 h 1995054"/>
              <a:gd name="connsiteX84" fmla="*/ 27709 w 3811039"/>
              <a:gd name="connsiteY84" fmla="*/ 1330036 h 1995054"/>
              <a:gd name="connsiteX85" fmla="*/ 13855 w 3811039"/>
              <a:gd name="connsiteY85" fmla="*/ 1219200 h 1995054"/>
              <a:gd name="connsiteX86" fmla="*/ 0 w 3811039"/>
              <a:gd name="connsiteY86" fmla="*/ 1177636 h 1995054"/>
              <a:gd name="connsiteX87" fmla="*/ 13855 w 3811039"/>
              <a:gd name="connsiteY87" fmla="*/ 304800 h 1995054"/>
              <a:gd name="connsiteX88" fmla="*/ 27709 w 3811039"/>
              <a:gd name="connsiteY88" fmla="*/ 166254 h 1995054"/>
              <a:gd name="connsiteX89" fmla="*/ 55418 w 3811039"/>
              <a:gd name="connsiteY89" fmla="*/ 0 h 1995054"/>
              <a:gd name="connsiteX90" fmla="*/ 207818 w 3811039"/>
              <a:gd name="connsiteY90" fmla="*/ 13854 h 1995054"/>
              <a:gd name="connsiteX91" fmla="*/ 263237 w 3811039"/>
              <a:gd name="connsiteY91" fmla="*/ 41563 h 1995054"/>
              <a:gd name="connsiteX92" fmla="*/ 540327 w 3811039"/>
              <a:gd name="connsiteY92" fmla="*/ 55418 h 1995054"/>
              <a:gd name="connsiteX93" fmla="*/ 540327 w 3811039"/>
              <a:gd name="connsiteY93" fmla="*/ 55418 h 1995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</a:cxnLst>
            <a:rect l="l" t="t" r="r" b="b"/>
            <a:pathLst>
              <a:path w="3811039" h="1995054">
                <a:moveTo>
                  <a:pt x="623455" y="41563"/>
                </a:moveTo>
                <a:cubicBezTo>
                  <a:pt x="586509" y="46181"/>
                  <a:pt x="549251" y="48758"/>
                  <a:pt x="512618" y="55418"/>
                </a:cubicBezTo>
                <a:cubicBezTo>
                  <a:pt x="498250" y="58030"/>
                  <a:pt x="474597" y="55104"/>
                  <a:pt x="471055" y="69272"/>
                </a:cubicBezTo>
                <a:cubicBezTo>
                  <a:pt x="467017" y="85426"/>
                  <a:pt x="484909" y="101599"/>
                  <a:pt x="498764" y="110836"/>
                </a:cubicBezTo>
                <a:cubicBezTo>
                  <a:pt x="514607" y="121398"/>
                  <a:pt x="535709" y="120073"/>
                  <a:pt x="554182" y="124691"/>
                </a:cubicBezTo>
                <a:cubicBezTo>
                  <a:pt x="575197" y="138701"/>
                  <a:pt x="608629" y="166254"/>
                  <a:pt x="637309" y="166254"/>
                </a:cubicBezTo>
                <a:cubicBezTo>
                  <a:pt x="665401" y="166254"/>
                  <a:pt x="692728" y="157018"/>
                  <a:pt x="720437" y="152400"/>
                </a:cubicBezTo>
                <a:cubicBezTo>
                  <a:pt x="734291" y="143164"/>
                  <a:pt x="747107" y="132138"/>
                  <a:pt x="762000" y="124691"/>
                </a:cubicBezTo>
                <a:cubicBezTo>
                  <a:pt x="821082" y="95149"/>
                  <a:pt x="852491" y="116272"/>
                  <a:pt x="928255" y="124691"/>
                </a:cubicBezTo>
                <a:cubicBezTo>
                  <a:pt x="946728" y="129309"/>
                  <a:pt x="967830" y="127983"/>
                  <a:pt x="983673" y="138545"/>
                </a:cubicBezTo>
                <a:cubicBezTo>
                  <a:pt x="997528" y="147781"/>
                  <a:pt x="998851" y="169144"/>
                  <a:pt x="1011382" y="180109"/>
                </a:cubicBezTo>
                <a:cubicBezTo>
                  <a:pt x="1036444" y="202039"/>
                  <a:pt x="1066800" y="217054"/>
                  <a:pt x="1094509" y="235527"/>
                </a:cubicBezTo>
                <a:lnTo>
                  <a:pt x="1094509" y="235527"/>
                </a:lnTo>
                <a:cubicBezTo>
                  <a:pt x="1175747" y="262605"/>
                  <a:pt x="1121558" y="247768"/>
                  <a:pt x="1260764" y="263236"/>
                </a:cubicBezTo>
                <a:cubicBezTo>
                  <a:pt x="1311564" y="258618"/>
                  <a:pt x="1366940" y="270952"/>
                  <a:pt x="1413164" y="249381"/>
                </a:cubicBezTo>
                <a:cubicBezTo>
                  <a:pt x="1443342" y="235298"/>
                  <a:pt x="1445034" y="189802"/>
                  <a:pt x="1468582" y="166254"/>
                </a:cubicBezTo>
                <a:cubicBezTo>
                  <a:pt x="1482437" y="152400"/>
                  <a:pt x="1493531" y="135075"/>
                  <a:pt x="1510146" y="124691"/>
                </a:cubicBezTo>
                <a:cubicBezTo>
                  <a:pt x="1531235" y="111510"/>
                  <a:pt x="1556046" y="105480"/>
                  <a:pt x="1579418" y="96981"/>
                </a:cubicBezTo>
                <a:cubicBezTo>
                  <a:pt x="1606868" y="86999"/>
                  <a:pt x="1634570" y="77665"/>
                  <a:pt x="1662546" y="69272"/>
                </a:cubicBezTo>
                <a:cubicBezTo>
                  <a:pt x="1710804" y="54795"/>
                  <a:pt x="1736401" y="52860"/>
                  <a:pt x="1787237" y="41563"/>
                </a:cubicBezTo>
                <a:cubicBezTo>
                  <a:pt x="1805825" y="37432"/>
                  <a:pt x="1824182" y="32327"/>
                  <a:pt x="1842655" y="27709"/>
                </a:cubicBezTo>
                <a:cubicBezTo>
                  <a:pt x="1861128" y="32327"/>
                  <a:pt x="1881541" y="32116"/>
                  <a:pt x="1898073" y="41563"/>
                </a:cubicBezTo>
                <a:cubicBezTo>
                  <a:pt x="1915085" y="51284"/>
                  <a:pt x="1924761" y="70376"/>
                  <a:pt x="1939637" y="83127"/>
                </a:cubicBezTo>
                <a:cubicBezTo>
                  <a:pt x="1957169" y="98154"/>
                  <a:pt x="1977677" y="109485"/>
                  <a:pt x="1995055" y="124691"/>
                </a:cubicBezTo>
                <a:cubicBezTo>
                  <a:pt x="2029889" y="155171"/>
                  <a:pt x="2084994" y="227426"/>
                  <a:pt x="2133600" y="235527"/>
                </a:cubicBezTo>
                <a:lnTo>
                  <a:pt x="2216727" y="249381"/>
                </a:lnTo>
                <a:cubicBezTo>
                  <a:pt x="2239818" y="258618"/>
                  <a:pt x="2262406" y="269226"/>
                  <a:pt x="2286000" y="277091"/>
                </a:cubicBezTo>
                <a:cubicBezTo>
                  <a:pt x="2317896" y="287723"/>
                  <a:pt x="2351766" y="292314"/>
                  <a:pt x="2382982" y="304800"/>
                </a:cubicBezTo>
                <a:cubicBezTo>
                  <a:pt x="2542440" y="368583"/>
                  <a:pt x="2291693" y="299297"/>
                  <a:pt x="2479964" y="346363"/>
                </a:cubicBezTo>
                <a:cubicBezTo>
                  <a:pt x="2530764" y="341745"/>
                  <a:pt x="2582345" y="342513"/>
                  <a:pt x="2632364" y="332509"/>
                </a:cubicBezTo>
                <a:cubicBezTo>
                  <a:pt x="2682623" y="322457"/>
                  <a:pt x="2686764" y="296017"/>
                  <a:pt x="2729346" y="277091"/>
                </a:cubicBezTo>
                <a:cubicBezTo>
                  <a:pt x="2739764" y="272461"/>
                  <a:pt x="2843313" y="237493"/>
                  <a:pt x="2867891" y="235527"/>
                </a:cubicBezTo>
                <a:cubicBezTo>
                  <a:pt x="2964674" y="227784"/>
                  <a:pt x="3061855" y="226290"/>
                  <a:pt x="3158837" y="221672"/>
                </a:cubicBezTo>
                <a:cubicBezTo>
                  <a:pt x="3205158" y="190791"/>
                  <a:pt x="3253983" y="149996"/>
                  <a:pt x="3311237" y="138545"/>
                </a:cubicBezTo>
                <a:cubicBezTo>
                  <a:pt x="3356748" y="129443"/>
                  <a:pt x="3403600" y="129309"/>
                  <a:pt x="3449782" y="124691"/>
                </a:cubicBezTo>
                <a:cubicBezTo>
                  <a:pt x="3576903" y="99266"/>
                  <a:pt x="3601181" y="88469"/>
                  <a:pt x="3782291" y="124691"/>
                </a:cubicBezTo>
                <a:cubicBezTo>
                  <a:pt x="3796611" y="127555"/>
                  <a:pt x="3791528" y="152400"/>
                  <a:pt x="3796146" y="166254"/>
                </a:cubicBezTo>
                <a:cubicBezTo>
                  <a:pt x="3728637" y="267518"/>
                  <a:pt x="3811039" y="140191"/>
                  <a:pt x="3740727" y="263236"/>
                </a:cubicBezTo>
                <a:cubicBezTo>
                  <a:pt x="3732466" y="277693"/>
                  <a:pt x="3721279" y="290343"/>
                  <a:pt x="3713018" y="304800"/>
                </a:cubicBezTo>
                <a:cubicBezTo>
                  <a:pt x="3685625" y="352737"/>
                  <a:pt x="3686998" y="355150"/>
                  <a:pt x="3671455" y="401781"/>
                </a:cubicBezTo>
                <a:cubicBezTo>
                  <a:pt x="3676073" y="415636"/>
                  <a:pt x="3677208" y="431194"/>
                  <a:pt x="3685309" y="443345"/>
                </a:cubicBezTo>
                <a:cubicBezTo>
                  <a:pt x="3754496" y="547127"/>
                  <a:pt x="3707785" y="427644"/>
                  <a:pt x="3740727" y="526472"/>
                </a:cubicBezTo>
                <a:cubicBezTo>
                  <a:pt x="3736109" y="558799"/>
                  <a:pt x="3729702" y="590921"/>
                  <a:pt x="3726873" y="623454"/>
                </a:cubicBezTo>
                <a:cubicBezTo>
                  <a:pt x="3720459" y="697211"/>
                  <a:pt x="3727537" y="772530"/>
                  <a:pt x="3713018" y="845127"/>
                </a:cubicBezTo>
                <a:cubicBezTo>
                  <a:pt x="3708490" y="867769"/>
                  <a:pt x="3684697" y="881628"/>
                  <a:pt x="3671455" y="900545"/>
                </a:cubicBezTo>
                <a:cubicBezTo>
                  <a:pt x="3598349" y="1004982"/>
                  <a:pt x="3643681" y="956029"/>
                  <a:pt x="3588327" y="1011381"/>
                </a:cubicBezTo>
                <a:cubicBezTo>
                  <a:pt x="3583709" y="1025236"/>
                  <a:pt x="3583596" y="1041541"/>
                  <a:pt x="3574473" y="1052945"/>
                </a:cubicBezTo>
                <a:cubicBezTo>
                  <a:pt x="3564071" y="1065947"/>
                  <a:pt x="3540356" y="1065761"/>
                  <a:pt x="3532909" y="1080654"/>
                </a:cubicBezTo>
                <a:cubicBezTo>
                  <a:pt x="3520346" y="1105780"/>
                  <a:pt x="3528918" y="1137478"/>
                  <a:pt x="3519055" y="1163781"/>
                </a:cubicBezTo>
                <a:cubicBezTo>
                  <a:pt x="3514469" y="1176012"/>
                  <a:pt x="3498592" y="1180622"/>
                  <a:pt x="3491346" y="1191491"/>
                </a:cubicBezTo>
                <a:cubicBezTo>
                  <a:pt x="3424249" y="1292137"/>
                  <a:pt x="3499458" y="1211089"/>
                  <a:pt x="3435927" y="1274618"/>
                </a:cubicBezTo>
                <a:cubicBezTo>
                  <a:pt x="3404665" y="1399669"/>
                  <a:pt x="3440132" y="1247282"/>
                  <a:pt x="3408218" y="1454727"/>
                </a:cubicBezTo>
                <a:cubicBezTo>
                  <a:pt x="3407743" y="1457811"/>
                  <a:pt x="3387407" y="1543086"/>
                  <a:pt x="3380509" y="1551709"/>
                </a:cubicBezTo>
                <a:cubicBezTo>
                  <a:pt x="3249589" y="1715359"/>
                  <a:pt x="3329639" y="1603338"/>
                  <a:pt x="3241964" y="1676400"/>
                </a:cubicBezTo>
                <a:cubicBezTo>
                  <a:pt x="3226912" y="1688943"/>
                  <a:pt x="3215452" y="1705420"/>
                  <a:pt x="3200400" y="1717963"/>
                </a:cubicBezTo>
                <a:cubicBezTo>
                  <a:pt x="3187608" y="1728623"/>
                  <a:pt x="3171479" y="1734836"/>
                  <a:pt x="3158837" y="1745672"/>
                </a:cubicBezTo>
                <a:cubicBezTo>
                  <a:pt x="3139002" y="1762674"/>
                  <a:pt x="3126785" y="1789408"/>
                  <a:pt x="3103418" y="1801091"/>
                </a:cubicBezTo>
                <a:cubicBezTo>
                  <a:pt x="3065490" y="1820055"/>
                  <a:pt x="3039077" y="1830398"/>
                  <a:pt x="3006437" y="1856509"/>
                </a:cubicBezTo>
                <a:cubicBezTo>
                  <a:pt x="2996237" y="1864669"/>
                  <a:pt x="2989596" y="1876972"/>
                  <a:pt x="2978727" y="1884218"/>
                </a:cubicBezTo>
                <a:cubicBezTo>
                  <a:pt x="2935256" y="1913198"/>
                  <a:pt x="2916629" y="1913597"/>
                  <a:pt x="2867891" y="1925781"/>
                </a:cubicBezTo>
                <a:cubicBezTo>
                  <a:pt x="2849418" y="1935018"/>
                  <a:pt x="2830405" y="1943244"/>
                  <a:pt x="2812473" y="1953491"/>
                </a:cubicBezTo>
                <a:cubicBezTo>
                  <a:pt x="2798016" y="1961752"/>
                  <a:pt x="2785802" y="1973753"/>
                  <a:pt x="2770909" y="1981200"/>
                </a:cubicBezTo>
                <a:cubicBezTo>
                  <a:pt x="2757847" y="1987731"/>
                  <a:pt x="2743200" y="1990436"/>
                  <a:pt x="2729346" y="1995054"/>
                </a:cubicBezTo>
                <a:cubicBezTo>
                  <a:pt x="2697019" y="1990436"/>
                  <a:pt x="2663869" y="1989792"/>
                  <a:pt x="2632364" y="1981200"/>
                </a:cubicBezTo>
                <a:cubicBezTo>
                  <a:pt x="2612439" y="1975766"/>
                  <a:pt x="2595929" y="1961627"/>
                  <a:pt x="2576946" y="1953491"/>
                </a:cubicBezTo>
                <a:cubicBezTo>
                  <a:pt x="2563523" y="1947738"/>
                  <a:pt x="2548805" y="1945389"/>
                  <a:pt x="2535382" y="1939636"/>
                </a:cubicBezTo>
                <a:cubicBezTo>
                  <a:pt x="2516399" y="1931500"/>
                  <a:pt x="2500562" y="1913434"/>
                  <a:pt x="2479964" y="1911927"/>
                </a:cubicBezTo>
                <a:cubicBezTo>
                  <a:pt x="2309485" y="1899453"/>
                  <a:pt x="2138219" y="1902690"/>
                  <a:pt x="1967346" y="1898072"/>
                </a:cubicBezTo>
                <a:cubicBezTo>
                  <a:pt x="1953491" y="1888836"/>
                  <a:pt x="1938574" y="1881023"/>
                  <a:pt x="1925782" y="1870363"/>
                </a:cubicBezTo>
                <a:cubicBezTo>
                  <a:pt x="1900061" y="1848929"/>
                  <a:pt x="1877051" y="1812556"/>
                  <a:pt x="1842655" y="1801091"/>
                </a:cubicBezTo>
                <a:cubicBezTo>
                  <a:pt x="1816005" y="1792208"/>
                  <a:pt x="1787236" y="1791854"/>
                  <a:pt x="1759527" y="1787236"/>
                </a:cubicBezTo>
                <a:cubicBezTo>
                  <a:pt x="1609866" y="1737347"/>
                  <a:pt x="1684038" y="1756646"/>
                  <a:pt x="1357746" y="1787236"/>
                </a:cubicBezTo>
                <a:cubicBezTo>
                  <a:pt x="1328665" y="1789962"/>
                  <a:pt x="1302327" y="1805709"/>
                  <a:pt x="1274618" y="1814945"/>
                </a:cubicBezTo>
                <a:cubicBezTo>
                  <a:pt x="1256145" y="1833418"/>
                  <a:pt x="1236201" y="1850528"/>
                  <a:pt x="1219200" y="1870363"/>
                </a:cubicBezTo>
                <a:cubicBezTo>
                  <a:pt x="1192899" y="1901048"/>
                  <a:pt x="1194701" y="1927425"/>
                  <a:pt x="1149927" y="1939636"/>
                </a:cubicBezTo>
                <a:cubicBezTo>
                  <a:pt x="1108037" y="1951061"/>
                  <a:pt x="868087" y="1966645"/>
                  <a:pt x="858982" y="1967345"/>
                </a:cubicBezTo>
                <a:cubicBezTo>
                  <a:pt x="798946" y="1962727"/>
                  <a:pt x="738622" y="1960960"/>
                  <a:pt x="678873" y="1953491"/>
                </a:cubicBezTo>
                <a:cubicBezTo>
                  <a:pt x="664382" y="1951680"/>
                  <a:pt x="651853" y="1940958"/>
                  <a:pt x="637309" y="1939636"/>
                </a:cubicBezTo>
                <a:cubicBezTo>
                  <a:pt x="549803" y="1931681"/>
                  <a:pt x="461818" y="1930399"/>
                  <a:pt x="374073" y="1925781"/>
                </a:cubicBezTo>
                <a:cubicBezTo>
                  <a:pt x="360218" y="1921163"/>
                  <a:pt x="345275" y="1919019"/>
                  <a:pt x="332509" y="1911927"/>
                </a:cubicBezTo>
                <a:cubicBezTo>
                  <a:pt x="303398" y="1895754"/>
                  <a:pt x="282569" y="1859275"/>
                  <a:pt x="249382" y="1856509"/>
                </a:cubicBezTo>
                <a:lnTo>
                  <a:pt x="83127" y="1842654"/>
                </a:lnTo>
                <a:cubicBezTo>
                  <a:pt x="78509" y="1741054"/>
                  <a:pt x="77383" y="1639235"/>
                  <a:pt x="69273" y="1537854"/>
                </a:cubicBezTo>
                <a:cubicBezTo>
                  <a:pt x="68108" y="1523297"/>
                  <a:pt x="57819" y="1510696"/>
                  <a:pt x="55418" y="1496291"/>
                </a:cubicBezTo>
                <a:cubicBezTo>
                  <a:pt x="24483" y="1310682"/>
                  <a:pt x="60191" y="1427478"/>
                  <a:pt x="27709" y="1330036"/>
                </a:cubicBezTo>
                <a:cubicBezTo>
                  <a:pt x="23091" y="1293091"/>
                  <a:pt x="20515" y="1255832"/>
                  <a:pt x="13855" y="1219200"/>
                </a:cubicBezTo>
                <a:cubicBezTo>
                  <a:pt x="11243" y="1204831"/>
                  <a:pt x="0" y="1192240"/>
                  <a:pt x="0" y="1177636"/>
                </a:cubicBezTo>
                <a:cubicBezTo>
                  <a:pt x="0" y="886654"/>
                  <a:pt x="5886" y="595673"/>
                  <a:pt x="13855" y="304800"/>
                </a:cubicBezTo>
                <a:cubicBezTo>
                  <a:pt x="15126" y="258405"/>
                  <a:pt x="22584" y="212382"/>
                  <a:pt x="27709" y="166254"/>
                </a:cubicBezTo>
                <a:cubicBezTo>
                  <a:pt x="40681" y="49502"/>
                  <a:pt x="34193" y="84902"/>
                  <a:pt x="55418" y="0"/>
                </a:cubicBezTo>
                <a:cubicBezTo>
                  <a:pt x="106218" y="4618"/>
                  <a:pt x="157799" y="3850"/>
                  <a:pt x="207818" y="13854"/>
                </a:cubicBezTo>
                <a:cubicBezTo>
                  <a:pt x="228070" y="17904"/>
                  <a:pt x="242937" y="37757"/>
                  <a:pt x="263237" y="41563"/>
                </a:cubicBezTo>
                <a:cubicBezTo>
                  <a:pt x="353494" y="58486"/>
                  <a:pt x="448831" y="55418"/>
                  <a:pt x="540327" y="55418"/>
                </a:cubicBezTo>
                <a:lnTo>
                  <a:pt x="540327" y="55418"/>
                </a:lnTo>
              </a:path>
            </a:pathLst>
          </a:custGeom>
          <a:solidFill>
            <a:srgbClr val="00B0F0"/>
          </a:solidFill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Средиземное море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3" name="Полилиния 12"/>
          <p:cNvSpPr/>
          <p:nvPr/>
        </p:nvSpPr>
        <p:spPr>
          <a:xfrm>
            <a:off x="2022764" y="2341418"/>
            <a:ext cx="1318313" cy="3948546"/>
          </a:xfrm>
          <a:custGeom>
            <a:avLst/>
            <a:gdLst>
              <a:gd name="connsiteX0" fmla="*/ 692727 w 1318313"/>
              <a:gd name="connsiteY0" fmla="*/ 0 h 3948546"/>
              <a:gd name="connsiteX1" fmla="*/ 651163 w 1318313"/>
              <a:gd name="connsiteY1" fmla="*/ 13855 h 3948546"/>
              <a:gd name="connsiteX2" fmla="*/ 595745 w 1318313"/>
              <a:gd name="connsiteY2" fmla="*/ 27709 h 3948546"/>
              <a:gd name="connsiteX3" fmla="*/ 512618 w 1318313"/>
              <a:gd name="connsiteY3" fmla="*/ 110837 h 3948546"/>
              <a:gd name="connsiteX4" fmla="*/ 443345 w 1318313"/>
              <a:gd name="connsiteY4" fmla="*/ 193964 h 3948546"/>
              <a:gd name="connsiteX5" fmla="*/ 457200 w 1318313"/>
              <a:gd name="connsiteY5" fmla="*/ 401782 h 3948546"/>
              <a:gd name="connsiteX6" fmla="*/ 471054 w 1318313"/>
              <a:gd name="connsiteY6" fmla="*/ 443346 h 3948546"/>
              <a:gd name="connsiteX7" fmla="*/ 498763 w 1318313"/>
              <a:gd name="connsiteY7" fmla="*/ 540327 h 3948546"/>
              <a:gd name="connsiteX8" fmla="*/ 457200 w 1318313"/>
              <a:gd name="connsiteY8" fmla="*/ 651164 h 3948546"/>
              <a:gd name="connsiteX9" fmla="*/ 374072 w 1318313"/>
              <a:gd name="connsiteY9" fmla="*/ 720437 h 3948546"/>
              <a:gd name="connsiteX10" fmla="*/ 346363 w 1318313"/>
              <a:gd name="connsiteY10" fmla="*/ 775855 h 3948546"/>
              <a:gd name="connsiteX11" fmla="*/ 304800 w 1318313"/>
              <a:gd name="connsiteY11" fmla="*/ 817418 h 3948546"/>
              <a:gd name="connsiteX12" fmla="*/ 277091 w 1318313"/>
              <a:gd name="connsiteY12" fmla="*/ 858982 h 3948546"/>
              <a:gd name="connsiteX13" fmla="*/ 290945 w 1318313"/>
              <a:gd name="connsiteY13" fmla="*/ 1177637 h 3948546"/>
              <a:gd name="connsiteX14" fmla="*/ 318654 w 1318313"/>
              <a:gd name="connsiteY14" fmla="*/ 1219200 h 3948546"/>
              <a:gd name="connsiteX15" fmla="*/ 401781 w 1318313"/>
              <a:gd name="connsiteY15" fmla="*/ 1288473 h 3948546"/>
              <a:gd name="connsiteX16" fmla="*/ 471054 w 1318313"/>
              <a:gd name="connsiteY16" fmla="*/ 1330037 h 3948546"/>
              <a:gd name="connsiteX17" fmla="*/ 568036 w 1318313"/>
              <a:gd name="connsiteY17" fmla="*/ 1399309 h 3948546"/>
              <a:gd name="connsiteX18" fmla="*/ 651163 w 1318313"/>
              <a:gd name="connsiteY18" fmla="*/ 1454727 h 3948546"/>
              <a:gd name="connsiteX19" fmla="*/ 775854 w 1318313"/>
              <a:gd name="connsiteY19" fmla="*/ 1510146 h 3948546"/>
              <a:gd name="connsiteX20" fmla="*/ 789709 w 1318313"/>
              <a:gd name="connsiteY20" fmla="*/ 1551709 h 3948546"/>
              <a:gd name="connsiteX21" fmla="*/ 872836 w 1318313"/>
              <a:gd name="connsiteY21" fmla="*/ 1634837 h 3948546"/>
              <a:gd name="connsiteX22" fmla="*/ 914400 w 1318313"/>
              <a:gd name="connsiteY22" fmla="*/ 1648691 h 3948546"/>
              <a:gd name="connsiteX23" fmla="*/ 1122218 w 1318313"/>
              <a:gd name="connsiteY23" fmla="*/ 1690255 h 3948546"/>
              <a:gd name="connsiteX24" fmla="*/ 1011381 w 1318313"/>
              <a:gd name="connsiteY24" fmla="*/ 1773382 h 3948546"/>
              <a:gd name="connsiteX25" fmla="*/ 1025236 w 1318313"/>
              <a:gd name="connsiteY25" fmla="*/ 1814946 h 3948546"/>
              <a:gd name="connsiteX26" fmla="*/ 1149927 w 1318313"/>
              <a:gd name="connsiteY26" fmla="*/ 1870364 h 3948546"/>
              <a:gd name="connsiteX27" fmla="*/ 1233054 w 1318313"/>
              <a:gd name="connsiteY27" fmla="*/ 1925782 h 3948546"/>
              <a:gd name="connsiteX28" fmla="*/ 1260763 w 1318313"/>
              <a:gd name="connsiteY28" fmla="*/ 1967346 h 3948546"/>
              <a:gd name="connsiteX29" fmla="*/ 1288472 w 1318313"/>
              <a:gd name="connsiteY29" fmla="*/ 2369127 h 3948546"/>
              <a:gd name="connsiteX30" fmla="*/ 1274618 w 1318313"/>
              <a:gd name="connsiteY30" fmla="*/ 2535382 h 3948546"/>
              <a:gd name="connsiteX31" fmla="*/ 1191491 w 1318313"/>
              <a:gd name="connsiteY31" fmla="*/ 2590800 h 3948546"/>
              <a:gd name="connsiteX32" fmla="*/ 1080654 w 1318313"/>
              <a:gd name="connsiteY32" fmla="*/ 2687782 h 3948546"/>
              <a:gd name="connsiteX33" fmla="*/ 1025236 w 1318313"/>
              <a:gd name="connsiteY33" fmla="*/ 2701637 h 3948546"/>
              <a:gd name="connsiteX34" fmla="*/ 831272 w 1318313"/>
              <a:gd name="connsiteY34" fmla="*/ 2729346 h 3948546"/>
              <a:gd name="connsiteX35" fmla="*/ 789709 w 1318313"/>
              <a:gd name="connsiteY35" fmla="*/ 2757055 h 3948546"/>
              <a:gd name="connsiteX36" fmla="*/ 748145 w 1318313"/>
              <a:gd name="connsiteY36" fmla="*/ 2798618 h 3948546"/>
              <a:gd name="connsiteX37" fmla="*/ 595745 w 1318313"/>
              <a:gd name="connsiteY37" fmla="*/ 2840182 h 3948546"/>
              <a:gd name="connsiteX38" fmla="*/ 554181 w 1318313"/>
              <a:gd name="connsiteY38" fmla="*/ 2867891 h 3948546"/>
              <a:gd name="connsiteX39" fmla="*/ 471054 w 1318313"/>
              <a:gd name="connsiteY39" fmla="*/ 2895600 h 3948546"/>
              <a:gd name="connsiteX40" fmla="*/ 387927 w 1318313"/>
              <a:gd name="connsiteY40" fmla="*/ 2951018 h 3948546"/>
              <a:gd name="connsiteX41" fmla="*/ 332509 w 1318313"/>
              <a:gd name="connsiteY41" fmla="*/ 3034146 h 3948546"/>
              <a:gd name="connsiteX42" fmla="*/ 304800 w 1318313"/>
              <a:gd name="connsiteY42" fmla="*/ 3075709 h 3948546"/>
              <a:gd name="connsiteX43" fmla="*/ 263236 w 1318313"/>
              <a:gd name="connsiteY43" fmla="*/ 3117273 h 3948546"/>
              <a:gd name="connsiteX44" fmla="*/ 235527 w 1318313"/>
              <a:gd name="connsiteY44" fmla="*/ 3158837 h 3948546"/>
              <a:gd name="connsiteX45" fmla="*/ 96981 w 1318313"/>
              <a:gd name="connsiteY45" fmla="*/ 3200400 h 3948546"/>
              <a:gd name="connsiteX46" fmla="*/ 0 w 1318313"/>
              <a:gd name="connsiteY46" fmla="*/ 3325091 h 3948546"/>
              <a:gd name="connsiteX47" fmla="*/ 13854 w 1318313"/>
              <a:gd name="connsiteY47" fmla="*/ 3532909 h 3948546"/>
              <a:gd name="connsiteX48" fmla="*/ 27709 w 1318313"/>
              <a:gd name="connsiteY48" fmla="*/ 3768437 h 3948546"/>
              <a:gd name="connsiteX49" fmla="*/ 41563 w 1318313"/>
              <a:gd name="connsiteY49" fmla="*/ 3810000 h 3948546"/>
              <a:gd name="connsiteX50" fmla="*/ 83127 w 1318313"/>
              <a:gd name="connsiteY50" fmla="*/ 3851564 h 3948546"/>
              <a:gd name="connsiteX51" fmla="*/ 96981 w 1318313"/>
              <a:gd name="connsiteY51" fmla="*/ 3948546 h 3948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318313" h="3948546">
                <a:moveTo>
                  <a:pt x="692727" y="0"/>
                </a:moveTo>
                <a:cubicBezTo>
                  <a:pt x="678872" y="4618"/>
                  <a:pt x="665205" y="9843"/>
                  <a:pt x="651163" y="13855"/>
                </a:cubicBezTo>
                <a:cubicBezTo>
                  <a:pt x="632854" y="19086"/>
                  <a:pt x="611344" y="16790"/>
                  <a:pt x="595745" y="27709"/>
                </a:cubicBezTo>
                <a:cubicBezTo>
                  <a:pt x="563642" y="50181"/>
                  <a:pt x="540327" y="83128"/>
                  <a:pt x="512618" y="110837"/>
                </a:cubicBezTo>
                <a:cubicBezTo>
                  <a:pt x="459277" y="164178"/>
                  <a:pt x="481924" y="136094"/>
                  <a:pt x="443345" y="193964"/>
                </a:cubicBezTo>
                <a:cubicBezTo>
                  <a:pt x="447963" y="263237"/>
                  <a:pt x="449533" y="332780"/>
                  <a:pt x="457200" y="401782"/>
                </a:cubicBezTo>
                <a:cubicBezTo>
                  <a:pt x="458813" y="416297"/>
                  <a:pt x="467042" y="429304"/>
                  <a:pt x="471054" y="443346"/>
                </a:cubicBezTo>
                <a:cubicBezTo>
                  <a:pt x="505844" y="565113"/>
                  <a:pt x="465548" y="440679"/>
                  <a:pt x="498763" y="540327"/>
                </a:cubicBezTo>
                <a:cubicBezTo>
                  <a:pt x="487607" y="584954"/>
                  <a:pt x="485066" y="612153"/>
                  <a:pt x="457200" y="651164"/>
                </a:cubicBezTo>
                <a:cubicBezTo>
                  <a:pt x="432957" y="685104"/>
                  <a:pt x="407212" y="698343"/>
                  <a:pt x="374072" y="720437"/>
                </a:cubicBezTo>
                <a:cubicBezTo>
                  <a:pt x="364836" y="738910"/>
                  <a:pt x="358367" y="759049"/>
                  <a:pt x="346363" y="775855"/>
                </a:cubicBezTo>
                <a:cubicBezTo>
                  <a:pt x="334975" y="791798"/>
                  <a:pt x="317343" y="802366"/>
                  <a:pt x="304800" y="817418"/>
                </a:cubicBezTo>
                <a:cubicBezTo>
                  <a:pt x="294140" y="830210"/>
                  <a:pt x="286327" y="845127"/>
                  <a:pt x="277091" y="858982"/>
                </a:cubicBezTo>
                <a:cubicBezTo>
                  <a:pt x="281709" y="965200"/>
                  <a:pt x="278758" y="1072019"/>
                  <a:pt x="290945" y="1177637"/>
                </a:cubicBezTo>
                <a:cubicBezTo>
                  <a:pt x="292854" y="1194178"/>
                  <a:pt x="307994" y="1206408"/>
                  <a:pt x="318654" y="1219200"/>
                </a:cubicBezTo>
                <a:cubicBezTo>
                  <a:pt x="368019" y="1278438"/>
                  <a:pt x="347292" y="1244882"/>
                  <a:pt x="401781" y="1288473"/>
                </a:cubicBezTo>
                <a:cubicBezTo>
                  <a:pt x="456117" y="1331942"/>
                  <a:pt x="398876" y="1305976"/>
                  <a:pt x="471054" y="1330037"/>
                </a:cubicBezTo>
                <a:cubicBezTo>
                  <a:pt x="544523" y="1403504"/>
                  <a:pt x="476857" y="1344601"/>
                  <a:pt x="568036" y="1399309"/>
                </a:cubicBezTo>
                <a:cubicBezTo>
                  <a:pt x="596592" y="1416443"/>
                  <a:pt x="619570" y="1444196"/>
                  <a:pt x="651163" y="1454727"/>
                </a:cubicBezTo>
                <a:cubicBezTo>
                  <a:pt x="750087" y="1487703"/>
                  <a:pt x="709988" y="1466235"/>
                  <a:pt x="775854" y="1510146"/>
                </a:cubicBezTo>
                <a:cubicBezTo>
                  <a:pt x="780472" y="1524000"/>
                  <a:pt x="780743" y="1540181"/>
                  <a:pt x="789709" y="1551709"/>
                </a:cubicBezTo>
                <a:cubicBezTo>
                  <a:pt x="813767" y="1582641"/>
                  <a:pt x="835660" y="1622446"/>
                  <a:pt x="872836" y="1634837"/>
                </a:cubicBezTo>
                <a:cubicBezTo>
                  <a:pt x="886691" y="1639455"/>
                  <a:pt x="900358" y="1644679"/>
                  <a:pt x="914400" y="1648691"/>
                </a:cubicBezTo>
                <a:cubicBezTo>
                  <a:pt x="983651" y="1668477"/>
                  <a:pt x="1049403" y="1677016"/>
                  <a:pt x="1122218" y="1690255"/>
                </a:cubicBezTo>
                <a:cubicBezTo>
                  <a:pt x="1028222" y="1752919"/>
                  <a:pt x="1062640" y="1722125"/>
                  <a:pt x="1011381" y="1773382"/>
                </a:cubicBezTo>
                <a:cubicBezTo>
                  <a:pt x="1015999" y="1787237"/>
                  <a:pt x="1016113" y="1803542"/>
                  <a:pt x="1025236" y="1814946"/>
                </a:cubicBezTo>
                <a:cubicBezTo>
                  <a:pt x="1057462" y="1855228"/>
                  <a:pt x="1110012" y="1843754"/>
                  <a:pt x="1149927" y="1870364"/>
                </a:cubicBezTo>
                <a:lnTo>
                  <a:pt x="1233054" y="1925782"/>
                </a:lnTo>
                <a:cubicBezTo>
                  <a:pt x="1242290" y="1939637"/>
                  <a:pt x="1258989" y="1950790"/>
                  <a:pt x="1260763" y="1967346"/>
                </a:cubicBezTo>
                <a:cubicBezTo>
                  <a:pt x="1318313" y="2504479"/>
                  <a:pt x="1239520" y="2173310"/>
                  <a:pt x="1288472" y="2369127"/>
                </a:cubicBezTo>
                <a:cubicBezTo>
                  <a:pt x="1283854" y="2424545"/>
                  <a:pt x="1296908" y="2484434"/>
                  <a:pt x="1274618" y="2535382"/>
                </a:cubicBezTo>
                <a:cubicBezTo>
                  <a:pt x="1261270" y="2565892"/>
                  <a:pt x="1215039" y="2567252"/>
                  <a:pt x="1191491" y="2590800"/>
                </a:cubicBezTo>
                <a:cubicBezTo>
                  <a:pt x="1166608" y="2615683"/>
                  <a:pt x="1120751" y="2670598"/>
                  <a:pt x="1080654" y="2687782"/>
                </a:cubicBezTo>
                <a:cubicBezTo>
                  <a:pt x="1063152" y="2695283"/>
                  <a:pt x="1044018" y="2698507"/>
                  <a:pt x="1025236" y="2701637"/>
                </a:cubicBezTo>
                <a:cubicBezTo>
                  <a:pt x="960814" y="2712374"/>
                  <a:pt x="831272" y="2729346"/>
                  <a:pt x="831272" y="2729346"/>
                </a:cubicBezTo>
                <a:cubicBezTo>
                  <a:pt x="817418" y="2738582"/>
                  <a:pt x="802501" y="2746395"/>
                  <a:pt x="789709" y="2757055"/>
                </a:cubicBezTo>
                <a:cubicBezTo>
                  <a:pt x="774657" y="2769598"/>
                  <a:pt x="765273" y="2789103"/>
                  <a:pt x="748145" y="2798618"/>
                </a:cubicBezTo>
                <a:cubicBezTo>
                  <a:pt x="708595" y="2820590"/>
                  <a:pt x="640514" y="2831228"/>
                  <a:pt x="595745" y="2840182"/>
                </a:cubicBezTo>
                <a:cubicBezTo>
                  <a:pt x="581890" y="2849418"/>
                  <a:pt x="569397" y="2861128"/>
                  <a:pt x="554181" y="2867891"/>
                </a:cubicBezTo>
                <a:cubicBezTo>
                  <a:pt x="527491" y="2879753"/>
                  <a:pt x="471054" y="2895600"/>
                  <a:pt x="471054" y="2895600"/>
                </a:cubicBezTo>
                <a:cubicBezTo>
                  <a:pt x="443345" y="2914073"/>
                  <a:pt x="406400" y="2923309"/>
                  <a:pt x="387927" y="2951018"/>
                </a:cubicBezTo>
                <a:lnTo>
                  <a:pt x="332509" y="3034146"/>
                </a:lnTo>
                <a:cubicBezTo>
                  <a:pt x="323273" y="3048000"/>
                  <a:pt x="316574" y="3063935"/>
                  <a:pt x="304800" y="3075709"/>
                </a:cubicBezTo>
                <a:cubicBezTo>
                  <a:pt x="290945" y="3089564"/>
                  <a:pt x="275779" y="3102221"/>
                  <a:pt x="263236" y="3117273"/>
                </a:cubicBezTo>
                <a:cubicBezTo>
                  <a:pt x="252576" y="3130065"/>
                  <a:pt x="249647" y="3150012"/>
                  <a:pt x="235527" y="3158837"/>
                </a:cubicBezTo>
                <a:cubicBezTo>
                  <a:pt x="213037" y="3172893"/>
                  <a:pt x="129428" y="3192289"/>
                  <a:pt x="96981" y="3200400"/>
                </a:cubicBezTo>
                <a:cubicBezTo>
                  <a:pt x="3527" y="3293854"/>
                  <a:pt x="26245" y="3246351"/>
                  <a:pt x="0" y="3325091"/>
                </a:cubicBezTo>
                <a:cubicBezTo>
                  <a:pt x="4618" y="3394364"/>
                  <a:pt x="9523" y="3463618"/>
                  <a:pt x="13854" y="3532909"/>
                </a:cubicBezTo>
                <a:cubicBezTo>
                  <a:pt x="18760" y="3611401"/>
                  <a:pt x="19884" y="3690182"/>
                  <a:pt x="27709" y="3768437"/>
                </a:cubicBezTo>
                <a:cubicBezTo>
                  <a:pt x="29162" y="3782968"/>
                  <a:pt x="33462" y="3797849"/>
                  <a:pt x="41563" y="3810000"/>
                </a:cubicBezTo>
                <a:cubicBezTo>
                  <a:pt x="52431" y="3826303"/>
                  <a:pt x="69272" y="3837709"/>
                  <a:pt x="83127" y="3851564"/>
                </a:cubicBezTo>
                <a:cubicBezTo>
                  <a:pt x="97740" y="3939247"/>
                  <a:pt x="96981" y="3906600"/>
                  <a:pt x="96981" y="3948546"/>
                </a:cubicBezTo>
              </a:path>
            </a:pathLst>
          </a:custGeom>
          <a:ln w="5715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лилиния 13"/>
          <p:cNvSpPr/>
          <p:nvPr/>
        </p:nvSpPr>
        <p:spPr>
          <a:xfrm>
            <a:off x="2307688" y="2299855"/>
            <a:ext cx="186130" cy="389738"/>
          </a:xfrm>
          <a:custGeom>
            <a:avLst/>
            <a:gdLst>
              <a:gd name="connsiteX0" fmla="*/ 33730 w 186130"/>
              <a:gd name="connsiteY0" fmla="*/ 0 h 389738"/>
              <a:gd name="connsiteX1" fmla="*/ 19876 w 186130"/>
              <a:gd name="connsiteY1" fmla="*/ 277090 h 389738"/>
              <a:gd name="connsiteX2" fmla="*/ 6021 w 186130"/>
              <a:gd name="connsiteY2" fmla="*/ 332509 h 389738"/>
              <a:gd name="connsiteX3" fmla="*/ 47585 w 186130"/>
              <a:gd name="connsiteY3" fmla="*/ 360218 h 389738"/>
              <a:gd name="connsiteX4" fmla="*/ 89148 w 186130"/>
              <a:gd name="connsiteY4" fmla="*/ 374072 h 389738"/>
              <a:gd name="connsiteX5" fmla="*/ 186130 w 186130"/>
              <a:gd name="connsiteY5" fmla="*/ 387927 h 389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6130" h="389738">
                <a:moveTo>
                  <a:pt x="33730" y="0"/>
                </a:moveTo>
                <a:cubicBezTo>
                  <a:pt x="29112" y="92363"/>
                  <a:pt x="27556" y="184931"/>
                  <a:pt x="19876" y="277090"/>
                </a:cubicBezTo>
                <a:cubicBezTo>
                  <a:pt x="18295" y="296066"/>
                  <a:pt x="0" y="314445"/>
                  <a:pt x="6021" y="332509"/>
                </a:cubicBezTo>
                <a:cubicBezTo>
                  <a:pt x="11287" y="348306"/>
                  <a:pt x="32692" y="352771"/>
                  <a:pt x="47585" y="360218"/>
                </a:cubicBezTo>
                <a:cubicBezTo>
                  <a:pt x="60647" y="366749"/>
                  <a:pt x="74980" y="370530"/>
                  <a:pt x="89148" y="374072"/>
                </a:cubicBezTo>
                <a:cubicBezTo>
                  <a:pt x="151814" y="389738"/>
                  <a:pt x="141017" y="387927"/>
                  <a:pt x="186130" y="387927"/>
                </a:cubicBezTo>
              </a:path>
            </a:pathLst>
          </a:cu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олилиния 14"/>
          <p:cNvSpPr/>
          <p:nvPr/>
        </p:nvSpPr>
        <p:spPr>
          <a:xfrm>
            <a:off x="1870364" y="2410691"/>
            <a:ext cx="609600" cy="235527"/>
          </a:xfrm>
          <a:custGeom>
            <a:avLst/>
            <a:gdLst>
              <a:gd name="connsiteX0" fmla="*/ 0 w 609600"/>
              <a:gd name="connsiteY0" fmla="*/ 0 h 235527"/>
              <a:gd name="connsiteX1" fmla="*/ 124691 w 609600"/>
              <a:gd name="connsiteY1" fmla="*/ 110836 h 235527"/>
              <a:gd name="connsiteX2" fmla="*/ 429491 w 609600"/>
              <a:gd name="connsiteY2" fmla="*/ 138545 h 235527"/>
              <a:gd name="connsiteX3" fmla="*/ 471054 w 609600"/>
              <a:gd name="connsiteY3" fmla="*/ 166254 h 235527"/>
              <a:gd name="connsiteX4" fmla="*/ 540327 w 609600"/>
              <a:gd name="connsiteY4" fmla="*/ 235527 h 235527"/>
              <a:gd name="connsiteX5" fmla="*/ 609600 w 609600"/>
              <a:gd name="connsiteY5" fmla="*/ 235527 h 235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" h="235527">
                <a:moveTo>
                  <a:pt x="0" y="0"/>
                </a:moveTo>
                <a:cubicBezTo>
                  <a:pt x="357" y="357"/>
                  <a:pt x="90696" y="101565"/>
                  <a:pt x="124691" y="110836"/>
                </a:cubicBezTo>
                <a:cubicBezTo>
                  <a:pt x="171310" y="123550"/>
                  <a:pt x="422159" y="138021"/>
                  <a:pt x="429491" y="138545"/>
                </a:cubicBezTo>
                <a:cubicBezTo>
                  <a:pt x="443345" y="147781"/>
                  <a:pt x="458523" y="155289"/>
                  <a:pt x="471054" y="166254"/>
                </a:cubicBezTo>
                <a:cubicBezTo>
                  <a:pt x="495630" y="187758"/>
                  <a:pt x="507671" y="235527"/>
                  <a:pt x="540327" y="235527"/>
                </a:cubicBezTo>
                <a:lnTo>
                  <a:pt x="609600" y="235527"/>
                </a:lnTo>
              </a:path>
            </a:pathLst>
          </a:cu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олилиния 15"/>
          <p:cNvSpPr/>
          <p:nvPr/>
        </p:nvSpPr>
        <p:spPr>
          <a:xfrm>
            <a:off x="2133600" y="2244436"/>
            <a:ext cx="360218" cy="334574"/>
          </a:xfrm>
          <a:custGeom>
            <a:avLst/>
            <a:gdLst>
              <a:gd name="connsiteX0" fmla="*/ 0 w 360218"/>
              <a:gd name="connsiteY0" fmla="*/ 0 h 334574"/>
              <a:gd name="connsiteX1" fmla="*/ 27709 w 360218"/>
              <a:gd name="connsiteY1" fmla="*/ 110837 h 334574"/>
              <a:gd name="connsiteX2" fmla="*/ 41564 w 360218"/>
              <a:gd name="connsiteY2" fmla="*/ 152400 h 334574"/>
              <a:gd name="connsiteX3" fmla="*/ 83127 w 360218"/>
              <a:gd name="connsiteY3" fmla="*/ 180109 h 334574"/>
              <a:gd name="connsiteX4" fmla="*/ 180109 w 360218"/>
              <a:gd name="connsiteY4" fmla="*/ 207819 h 334574"/>
              <a:gd name="connsiteX5" fmla="*/ 221673 w 360218"/>
              <a:gd name="connsiteY5" fmla="*/ 221673 h 334574"/>
              <a:gd name="connsiteX6" fmla="*/ 346364 w 360218"/>
              <a:gd name="connsiteY6" fmla="*/ 332509 h 334574"/>
              <a:gd name="connsiteX7" fmla="*/ 360218 w 360218"/>
              <a:gd name="connsiteY7" fmla="*/ 332509 h 334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0218" h="334574">
                <a:moveTo>
                  <a:pt x="0" y="0"/>
                </a:moveTo>
                <a:cubicBezTo>
                  <a:pt x="9236" y="36946"/>
                  <a:pt x="15666" y="74709"/>
                  <a:pt x="27709" y="110837"/>
                </a:cubicBezTo>
                <a:cubicBezTo>
                  <a:pt x="32327" y="124691"/>
                  <a:pt x="32441" y="140996"/>
                  <a:pt x="41564" y="152400"/>
                </a:cubicBezTo>
                <a:cubicBezTo>
                  <a:pt x="51966" y="165402"/>
                  <a:pt x="68234" y="172662"/>
                  <a:pt x="83127" y="180109"/>
                </a:cubicBezTo>
                <a:cubicBezTo>
                  <a:pt x="105272" y="191182"/>
                  <a:pt x="159394" y="201901"/>
                  <a:pt x="180109" y="207819"/>
                </a:cubicBezTo>
                <a:cubicBezTo>
                  <a:pt x="194151" y="211831"/>
                  <a:pt x="207818" y="217055"/>
                  <a:pt x="221673" y="221673"/>
                </a:cubicBezTo>
                <a:cubicBezTo>
                  <a:pt x="258394" y="258394"/>
                  <a:pt x="296917" y="307785"/>
                  <a:pt x="346364" y="332509"/>
                </a:cubicBezTo>
                <a:cubicBezTo>
                  <a:pt x="350494" y="334574"/>
                  <a:pt x="355600" y="332509"/>
                  <a:pt x="360218" y="332509"/>
                </a:cubicBezTo>
              </a:path>
            </a:pathLst>
          </a:custGeom>
          <a:ln w="28575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олилиния 16"/>
          <p:cNvSpPr/>
          <p:nvPr/>
        </p:nvSpPr>
        <p:spPr>
          <a:xfrm>
            <a:off x="2928926" y="2500306"/>
            <a:ext cx="2857520" cy="3071834"/>
          </a:xfrm>
          <a:custGeom>
            <a:avLst/>
            <a:gdLst>
              <a:gd name="connsiteX0" fmla="*/ 73685 w 2581358"/>
              <a:gd name="connsiteY0" fmla="*/ 55419 h 2526146"/>
              <a:gd name="connsiteX1" fmla="*/ 4412 w 2581358"/>
              <a:gd name="connsiteY1" fmla="*/ 110837 h 2526146"/>
              <a:gd name="connsiteX2" fmla="*/ 45976 w 2581358"/>
              <a:gd name="connsiteY2" fmla="*/ 193964 h 2526146"/>
              <a:gd name="connsiteX3" fmla="*/ 73685 w 2581358"/>
              <a:gd name="connsiteY3" fmla="*/ 290946 h 2526146"/>
              <a:gd name="connsiteX4" fmla="*/ 87540 w 2581358"/>
              <a:gd name="connsiteY4" fmla="*/ 346364 h 2526146"/>
              <a:gd name="connsiteX5" fmla="*/ 142958 w 2581358"/>
              <a:gd name="connsiteY5" fmla="*/ 429491 h 2526146"/>
              <a:gd name="connsiteX6" fmla="*/ 170667 w 2581358"/>
              <a:gd name="connsiteY6" fmla="*/ 471055 h 2526146"/>
              <a:gd name="connsiteX7" fmla="*/ 226085 w 2581358"/>
              <a:gd name="connsiteY7" fmla="*/ 554182 h 2526146"/>
              <a:gd name="connsiteX8" fmla="*/ 281503 w 2581358"/>
              <a:gd name="connsiteY8" fmla="*/ 595746 h 2526146"/>
              <a:gd name="connsiteX9" fmla="*/ 364631 w 2581358"/>
              <a:gd name="connsiteY9" fmla="*/ 651164 h 2526146"/>
              <a:gd name="connsiteX10" fmla="*/ 447758 w 2581358"/>
              <a:gd name="connsiteY10" fmla="*/ 720437 h 2526146"/>
              <a:gd name="connsiteX11" fmla="*/ 544740 w 2581358"/>
              <a:gd name="connsiteY11" fmla="*/ 789709 h 2526146"/>
              <a:gd name="connsiteX12" fmla="*/ 586303 w 2581358"/>
              <a:gd name="connsiteY12" fmla="*/ 803564 h 2526146"/>
              <a:gd name="connsiteX13" fmla="*/ 655576 w 2581358"/>
              <a:gd name="connsiteY13" fmla="*/ 900546 h 2526146"/>
              <a:gd name="connsiteX14" fmla="*/ 669431 w 2581358"/>
              <a:gd name="connsiteY14" fmla="*/ 983673 h 2526146"/>
              <a:gd name="connsiteX15" fmla="*/ 752558 w 2581358"/>
              <a:gd name="connsiteY15" fmla="*/ 1066800 h 2526146"/>
              <a:gd name="connsiteX16" fmla="*/ 835685 w 2581358"/>
              <a:gd name="connsiteY16" fmla="*/ 1136073 h 2526146"/>
              <a:gd name="connsiteX17" fmla="*/ 849540 w 2581358"/>
              <a:gd name="connsiteY17" fmla="*/ 1177637 h 2526146"/>
              <a:gd name="connsiteX18" fmla="*/ 877249 w 2581358"/>
              <a:gd name="connsiteY18" fmla="*/ 1233055 h 2526146"/>
              <a:gd name="connsiteX19" fmla="*/ 891103 w 2581358"/>
              <a:gd name="connsiteY19" fmla="*/ 1288473 h 2526146"/>
              <a:gd name="connsiteX20" fmla="*/ 974231 w 2581358"/>
              <a:gd name="connsiteY20" fmla="*/ 1385455 h 2526146"/>
              <a:gd name="connsiteX21" fmla="*/ 1029649 w 2581358"/>
              <a:gd name="connsiteY21" fmla="*/ 1427019 h 2526146"/>
              <a:gd name="connsiteX22" fmla="*/ 1098922 w 2581358"/>
              <a:gd name="connsiteY22" fmla="*/ 1510146 h 2526146"/>
              <a:gd name="connsiteX23" fmla="*/ 1140485 w 2581358"/>
              <a:gd name="connsiteY23" fmla="*/ 1551709 h 2526146"/>
              <a:gd name="connsiteX24" fmla="*/ 1209758 w 2581358"/>
              <a:gd name="connsiteY24" fmla="*/ 1648691 h 2526146"/>
              <a:gd name="connsiteX25" fmla="*/ 1320594 w 2581358"/>
              <a:gd name="connsiteY25" fmla="*/ 1773382 h 2526146"/>
              <a:gd name="connsiteX26" fmla="*/ 1500703 w 2581358"/>
              <a:gd name="connsiteY26" fmla="*/ 1787237 h 2526146"/>
              <a:gd name="connsiteX27" fmla="*/ 1597685 w 2581358"/>
              <a:gd name="connsiteY27" fmla="*/ 1801091 h 2526146"/>
              <a:gd name="connsiteX28" fmla="*/ 1556122 w 2581358"/>
              <a:gd name="connsiteY28" fmla="*/ 1814946 h 2526146"/>
              <a:gd name="connsiteX29" fmla="*/ 1417576 w 2581358"/>
              <a:gd name="connsiteY29" fmla="*/ 1787237 h 2526146"/>
              <a:gd name="connsiteX30" fmla="*/ 1403722 w 2581358"/>
              <a:gd name="connsiteY30" fmla="*/ 1828800 h 2526146"/>
              <a:gd name="connsiteX31" fmla="*/ 1486849 w 2581358"/>
              <a:gd name="connsiteY31" fmla="*/ 1939637 h 2526146"/>
              <a:gd name="connsiteX32" fmla="*/ 1542267 w 2581358"/>
              <a:gd name="connsiteY32" fmla="*/ 2022764 h 2526146"/>
              <a:gd name="connsiteX33" fmla="*/ 1597685 w 2581358"/>
              <a:gd name="connsiteY33" fmla="*/ 2105891 h 2526146"/>
              <a:gd name="connsiteX34" fmla="*/ 1625394 w 2581358"/>
              <a:gd name="connsiteY34" fmla="*/ 2161309 h 2526146"/>
              <a:gd name="connsiteX35" fmla="*/ 1750085 w 2581358"/>
              <a:gd name="connsiteY35" fmla="*/ 2258291 h 2526146"/>
              <a:gd name="connsiteX36" fmla="*/ 1791649 w 2581358"/>
              <a:gd name="connsiteY36" fmla="*/ 2286000 h 2526146"/>
              <a:gd name="connsiteX37" fmla="*/ 1944049 w 2581358"/>
              <a:gd name="connsiteY37" fmla="*/ 2313709 h 2526146"/>
              <a:gd name="connsiteX38" fmla="*/ 2082594 w 2581358"/>
              <a:gd name="connsiteY38" fmla="*/ 2382982 h 2526146"/>
              <a:gd name="connsiteX39" fmla="*/ 2207285 w 2581358"/>
              <a:gd name="connsiteY39" fmla="*/ 2424546 h 2526146"/>
              <a:gd name="connsiteX40" fmla="*/ 2248849 w 2581358"/>
              <a:gd name="connsiteY40" fmla="*/ 2452255 h 2526146"/>
              <a:gd name="connsiteX41" fmla="*/ 2401249 w 2581358"/>
              <a:gd name="connsiteY41" fmla="*/ 2479964 h 2526146"/>
              <a:gd name="connsiteX42" fmla="*/ 2456667 w 2581358"/>
              <a:gd name="connsiteY42" fmla="*/ 2507673 h 2526146"/>
              <a:gd name="connsiteX43" fmla="*/ 2498231 w 2581358"/>
              <a:gd name="connsiteY43" fmla="*/ 2521528 h 2526146"/>
              <a:gd name="connsiteX44" fmla="*/ 2539794 w 2581358"/>
              <a:gd name="connsiteY44" fmla="*/ 2479964 h 2526146"/>
              <a:gd name="connsiteX45" fmla="*/ 2553649 w 2581358"/>
              <a:gd name="connsiteY45" fmla="*/ 2438400 h 2526146"/>
              <a:gd name="connsiteX46" fmla="*/ 2567503 w 2581358"/>
              <a:gd name="connsiteY46" fmla="*/ 2369128 h 2526146"/>
              <a:gd name="connsiteX47" fmla="*/ 2581358 w 2581358"/>
              <a:gd name="connsiteY47" fmla="*/ 2313709 h 2526146"/>
              <a:gd name="connsiteX48" fmla="*/ 2567503 w 2581358"/>
              <a:gd name="connsiteY48" fmla="*/ 2022764 h 2526146"/>
              <a:gd name="connsiteX49" fmla="*/ 2553649 w 2581358"/>
              <a:gd name="connsiteY49" fmla="*/ 1981200 h 2526146"/>
              <a:gd name="connsiteX50" fmla="*/ 2539794 w 2581358"/>
              <a:gd name="connsiteY50" fmla="*/ 1925782 h 2526146"/>
              <a:gd name="connsiteX51" fmla="*/ 2512085 w 2581358"/>
              <a:gd name="connsiteY51" fmla="*/ 1842655 h 2526146"/>
              <a:gd name="connsiteX52" fmla="*/ 2470522 w 2581358"/>
              <a:gd name="connsiteY52" fmla="*/ 1787237 h 2526146"/>
              <a:gd name="connsiteX53" fmla="*/ 2401249 w 2581358"/>
              <a:gd name="connsiteY53" fmla="*/ 1704109 h 2526146"/>
              <a:gd name="connsiteX54" fmla="*/ 2359685 w 2581358"/>
              <a:gd name="connsiteY54" fmla="*/ 1690255 h 2526146"/>
              <a:gd name="connsiteX55" fmla="*/ 2318122 w 2581358"/>
              <a:gd name="connsiteY55" fmla="*/ 1510146 h 2526146"/>
              <a:gd name="connsiteX56" fmla="*/ 2290412 w 2581358"/>
              <a:gd name="connsiteY56" fmla="*/ 1482437 h 2526146"/>
              <a:gd name="connsiteX57" fmla="*/ 2262703 w 2581358"/>
              <a:gd name="connsiteY57" fmla="*/ 1440873 h 2526146"/>
              <a:gd name="connsiteX58" fmla="*/ 2221140 w 2581358"/>
              <a:gd name="connsiteY58" fmla="*/ 1399309 h 2526146"/>
              <a:gd name="connsiteX59" fmla="*/ 2193431 w 2581358"/>
              <a:gd name="connsiteY59" fmla="*/ 1357746 h 2526146"/>
              <a:gd name="connsiteX60" fmla="*/ 2096449 w 2581358"/>
              <a:gd name="connsiteY60" fmla="*/ 1302328 h 2526146"/>
              <a:gd name="connsiteX61" fmla="*/ 2054885 w 2581358"/>
              <a:gd name="connsiteY61" fmla="*/ 1274619 h 2526146"/>
              <a:gd name="connsiteX62" fmla="*/ 1985612 w 2581358"/>
              <a:gd name="connsiteY62" fmla="*/ 1205346 h 2526146"/>
              <a:gd name="connsiteX63" fmla="*/ 1930194 w 2581358"/>
              <a:gd name="connsiteY63" fmla="*/ 1177637 h 2526146"/>
              <a:gd name="connsiteX64" fmla="*/ 1847067 w 2581358"/>
              <a:gd name="connsiteY64" fmla="*/ 1122219 h 2526146"/>
              <a:gd name="connsiteX65" fmla="*/ 1805503 w 2581358"/>
              <a:gd name="connsiteY65" fmla="*/ 1094509 h 2526146"/>
              <a:gd name="connsiteX66" fmla="*/ 1736231 w 2581358"/>
              <a:gd name="connsiteY66" fmla="*/ 997528 h 2526146"/>
              <a:gd name="connsiteX67" fmla="*/ 1639249 w 2581358"/>
              <a:gd name="connsiteY67" fmla="*/ 886691 h 2526146"/>
              <a:gd name="connsiteX68" fmla="*/ 1597685 w 2581358"/>
              <a:gd name="connsiteY68" fmla="*/ 872837 h 2526146"/>
              <a:gd name="connsiteX69" fmla="*/ 1542267 w 2581358"/>
              <a:gd name="connsiteY69" fmla="*/ 831273 h 2526146"/>
              <a:gd name="connsiteX70" fmla="*/ 1500703 w 2581358"/>
              <a:gd name="connsiteY70" fmla="*/ 803564 h 2526146"/>
              <a:gd name="connsiteX71" fmla="*/ 1472994 w 2581358"/>
              <a:gd name="connsiteY71" fmla="*/ 762000 h 2526146"/>
              <a:gd name="connsiteX72" fmla="*/ 1389867 w 2581358"/>
              <a:gd name="connsiteY72" fmla="*/ 678873 h 2526146"/>
              <a:gd name="connsiteX73" fmla="*/ 1362158 w 2581358"/>
              <a:gd name="connsiteY73" fmla="*/ 637309 h 2526146"/>
              <a:gd name="connsiteX74" fmla="*/ 1306740 w 2581358"/>
              <a:gd name="connsiteY74" fmla="*/ 623455 h 2526146"/>
              <a:gd name="connsiteX75" fmla="*/ 1071212 w 2581358"/>
              <a:gd name="connsiteY75" fmla="*/ 609600 h 2526146"/>
              <a:gd name="connsiteX76" fmla="*/ 1098922 w 2581358"/>
              <a:gd name="connsiteY76" fmla="*/ 581891 h 2526146"/>
              <a:gd name="connsiteX77" fmla="*/ 1126631 w 2581358"/>
              <a:gd name="connsiteY77" fmla="*/ 540328 h 2526146"/>
              <a:gd name="connsiteX78" fmla="*/ 1223612 w 2581358"/>
              <a:gd name="connsiteY78" fmla="*/ 484909 h 2526146"/>
              <a:gd name="connsiteX79" fmla="*/ 1265176 w 2581358"/>
              <a:gd name="connsiteY79" fmla="*/ 193964 h 2526146"/>
              <a:gd name="connsiteX80" fmla="*/ 1237467 w 2581358"/>
              <a:gd name="connsiteY80" fmla="*/ 152400 h 2526146"/>
              <a:gd name="connsiteX81" fmla="*/ 1168194 w 2581358"/>
              <a:gd name="connsiteY81" fmla="*/ 166255 h 2526146"/>
              <a:gd name="connsiteX82" fmla="*/ 1140485 w 2581358"/>
              <a:gd name="connsiteY82" fmla="*/ 221673 h 2526146"/>
              <a:gd name="connsiteX83" fmla="*/ 1098922 w 2581358"/>
              <a:gd name="connsiteY83" fmla="*/ 249382 h 2526146"/>
              <a:gd name="connsiteX84" fmla="*/ 1043503 w 2581358"/>
              <a:gd name="connsiteY84" fmla="*/ 332509 h 2526146"/>
              <a:gd name="connsiteX85" fmla="*/ 1015794 w 2581358"/>
              <a:gd name="connsiteY85" fmla="*/ 374073 h 2526146"/>
              <a:gd name="connsiteX86" fmla="*/ 1001940 w 2581358"/>
              <a:gd name="connsiteY86" fmla="*/ 429491 h 2526146"/>
              <a:gd name="connsiteX87" fmla="*/ 988085 w 2581358"/>
              <a:gd name="connsiteY87" fmla="*/ 471055 h 2526146"/>
              <a:gd name="connsiteX88" fmla="*/ 974231 w 2581358"/>
              <a:gd name="connsiteY88" fmla="*/ 554182 h 2526146"/>
              <a:gd name="connsiteX89" fmla="*/ 932667 w 2581358"/>
              <a:gd name="connsiteY89" fmla="*/ 651164 h 2526146"/>
              <a:gd name="connsiteX90" fmla="*/ 918812 w 2581358"/>
              <a:gd name="connsiteY90" fmla="*/ 706582 h 2526146"/>
              <a:gd name="connsiteX91" fmla="*/ 863394 w 2581358"/>
              <a:gd name="connsiteY91" fmla="*/ 734291 h 2526146"/>
              <a:gd name="connsiteX92" fmla="*/ 780267 w 2581358"/>
              <a:gd name="connsiteY92" fmla="*/ 665019 h 2526146"/>
              <a:gd name="connsiteX93" fmla="*/ 697140 w 2581358"/>
              <a:gd name="connsiteY93" fmla="*/ 609600 h 2526146"/>
              <a:gd name="connsiteX94" fmla="*/ 614012 w 2581358"/>
              <a:gd name="connsiteY94" fmla="*/ 540328 h 2526146"/>
              <a:gd name="connsiteX95" fmla="*/ 558594 w 2581358"/>
              <a:gd name="connsiteY95" fmla="*/ 526473 h 2526146"/>
              <a:gd name="connsiteX96" fmla="*/ 503176 w 2581358"/>
              <a:gd name="connsiteY96" fmla="*/ 498764 h 2526146"/>
              <a:gd name="connsiteX97" fmla="*/ 420049 w 2581358"/>
              <a:gd name="connsiteY97" fmla="*/ 443346 h 2526146"/>
              <a:gd name="connsiteX98" fmla="*/ 392340 w 2581358"/>
              <a:gd name="connsiteY98" fmla="*/ 401782 h 2526146"/>
              <a:gd name="connsiteX99" fmla="*/ 350776 w 2581358"/>
              <a:gd name="connsiteY99" fmla="*/ 304800 h 2526146"/>
              <a:gd name="connsiteX100" fmla="*/ 309212 w 2581358"/>
              <a:gd name="connsiteY100" fmla="*/ 277091 h 2526146"/>
              <a:gd name="connsiteX101" fmla="*/ 226085 w 2581358"/>
              <a:gd name="connsiteY101" fmla="*/ 152400 h 2526146"/>
              <a:gd name="connsiteX102" fmla="*/ 198376 w 2581358"/>
              <a:gd name="connsiteY102" fmla="*/ 110837 h 2526146"/>
              <a:gd name="connsiteX103" fmla="*/ 156812 w 2581358"/>
              <a:gd name="connsiteY103" fmla="*/ 83128 h 2526146"/>
              <a:gd name="connsiteX104" fmla="*/ 142958 w 2581358"/>
              <a:gd name="connsiteY104" fmla="*/ 41564 h 2526146"/>
              <a:gd name="connsiteX105" fmla="*/ 101394 w 2581358"/>
              <a:gd name="connsiteY105" fmla="*/ 27709 h 2526146"/>
              <a:gd name="connsiteX106" fmla="*/ 59831 w 2581358"/>
              <a:gd name="connsiteY106" fmla="*/ 0 h 2526146"/>
              <a:gd name="connsiteX107" fmla="*/ 73685 w 2581358"/>
              <a:gd name="connsiteY107" fmla="*/ 55419 h 2526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</a:cxnLst>
            <a:rect l="l" t="t" r="r" b="b"/>
            <a:pathLst>
              <a:path w="2581358" h="2526146">
                <a:moveTo>
                  <a:pt x="73685" y="55419"/>
                </a:moveTo>
                <a:cubicBezTo>
                  <a:pt x="64449" y="73892"/>
                  <a:pt x="7449" y="95653"/>
                  <a:pt x="4412" y="110837"/>
                </a:cubicBezTo>
                <a:cubicBezTo>
                  <a:pt x="0" y="132897"/>
                  <a:pt x="36998" y="180497"/>
                  <a:pt x="45976" y="193964"/>
                </a:cubicBezTo>
                <a:cubicBezTo>
                  <a:pt x="89289" y="367209"/>
                  <a:pt x="33933" y="151815"/>
                  <a:pt x="73685" y="290946"/>
                </a:cubicBezTo>
                <a:cubicBezTo>
                  <a:pt x="78916" y="309255"/>
                  <a:pt x="79024" y="329333"/>
                  <a:pt x="87540" y="346364"/>
                </a:cubicBezTo>
                <a:cubicBezTo>
                  <a:pt x="102433" y="376150"/>
                  <a:pt x="124485" y="401782"/>
                  <a:pt x="142958" y="429491"/>
                </a:cubicBezTo>
                <a:lnTo>
                  <a:pt x="170667" y="471055"/>
                </a:lnTo>
                <a:cubicBezTo>
                  <a:pt x="170668" y="471056"/>
                  <a:pt x="226083" y="554181"/>
                  <a:pt x="226085" y="554182"/>
                </a:cubicBezTo>
                <a:cubicBezTo>
                  <a:pt x="244558" y="568037"/>
                  <a:pt x="262586" y="582504"/>
                  <a:pt x="281503" y="595746"/>
                </a:cubicBezTo>
                <a:cubicBezTo>
                  <a:pt x="308785" y="614844"/>
                  <a:pt x="341083" y="627615"/>
                  <a:pt x="364631" y="651164"/>
                </a:cubicBezTo>
                <a:cubicBezTo>
                  <a:pt x="429315" y="715850"/>
                  <a:pt x="380248" y="672216"/>
                  <a:pt x="447758" y="720437"/>
                </a:cubicBezTo>
                <a:cubicBezTo>
                  <a:pt x="462403" y="730898"/>
                  <a:pt x="522971" y="778825"/>
                  <a:pt x="544740" y="789709"/>
                </a:cubicBezTo>
                <a:cubicBezTo>
                  <a:pt x="557802" y="796240"/>
                  <a:pt x="572449" y="798946"/>
                  <a:pt x="586303" y="803564"/>
                </a:cubicBezTo>
                <a:cubicBezTo>
                  <a:pt x="587290" y="804880"/>
                  <a:pt x="651523" y="888388"/>
                  <a:pt x="655576" y="900546"/>
                </a:cubicBezTo>
                <a:cubicBezTo>
                  <a:pt x="664459" y="927196"/>
                  <a:pt x="660548" y="957023"/>
                  <a:pt x="669431" y="983673"/>
                </a:cubicBezTo>
                <a:cubicBezTo>
                  <a:pt x="684065" y="1027576"/>
                  <a:pt x="719712" y="1038646"/>
                  <a:pt x="752558" y="1066800"/>
                </a:cubicBezTo>
                <a:cubicBezTo>
                  <a:pt x="845903" y="1146810"/>
                  <a:pt x="743820" y="1074829"/>
                  <a:pt x="835685" y="1136073"/>
                </a:cubicBezTo>
                <a:cubicBezTo>
                  <a:pt x="840303" y="1149928"/>
                  <a:pt x="843787" y="1164214"/>
                  <a:pt x="849540" y="1177637"/>
                </a:cubicBezTo>
                <a:cubicBezTo>
                  <a:pt x="857676" y="1196620"/>
                  <a:pt x="869997" y="1213717"/>
                  <a:pt x="877249" y="1233055"/>
                </a:cubicBezTo>
                <a:cubicBezTo>
                  <a:pt x="883935" y="1250884"/>
                  <a:pt x="882588" y="1271442"/>
                  <a:pt x="891103" y="1288473"/>
                </a:cubicBezTo>
                <a:cubicBezTo>
                  <a:pt x="904791" y="1315849"/>
                  <a:pt x="949969" y="1364658"/>
                  <a:pt x="974231" y="1385455"/>
                </a:cubicBezTo>
                <a:cubicBezTo>
                  <a:pt x="991763" y="1400482"/>
                  <a:pt x="1012117" y="1411992"/>
                  <a:pt x="1029649" y="1427019"/>
                </a:cubicBezTo>
                <a:cubicBezTo>
                  <a:pt x="1100480" y="1487731"/>
                  <a:pt x="1045477" y="1446012"/>
                  <a:pt x="1098922" y="1510146"/>
                </a:cubicBezTo>
                <a:cubicBezTo>
                  <a:pt x="1111465" y="1525198"/>
                  <a:pt x="1126631" y="1537855"/>
                  <a:pt x="1140485" y="1551709"/>
                </a:cubicBezTo>
                <a:cubicBezTo>
                  <a:pt x="1167852" y="1633809"/>
                  <a:pt x="1134620" y="1554768"/>
                  <a:pt x="1209758" y="1648691"/>
                </a:cubicBezTo>
                <a:cubicBezTo>
                  <a:pt x="1234763" y="1679948"/>
                  <a:pt x="1268502" y="1761125"/>
                  <a:pt x="1320594" y="1773382"/>
                </a:cubicBezTo>
                <a:cubicBezTo>
                  <a:pt x="1379207" y="1787173"/>
                  <a:pt x="1440788" y="1781246"/>
                  <a:pt x="1500703" y="1787237"/>
                </a:cubicBezTo>
                <a:cubicBezTo>
                  <a:pt x="1533196" y="1790486"/>
                  <a:pt x="1565358" y="1796473"/>
                  <a:pt x="1597685" y="1801091"/>
                </a:cubicBezTo>
                <a:cubicBezTo>
                  <a:pt x="1583831" y="1805709"/>
                  <a:pt x="1570726" y="1814946"/>
                  <a:pt x="1556122" y="1814946"/>
                </a:cubicBezTo>
                <a:cubicBezTo>
                  <a:pt x="1492446" y="1814946"/>
                  <a:pt x="1468759" y="1804297"/>
                  <a:pt x="1417576" y="1787237"/>
                </a:cubicBezTo>
                <a:cubicBezTo>
                  <a:pt x="1412958" y="1801091"/>
                  <a:pt x="1401657" y="1814343"/>
                  <a:pt x="1403722" y="1828800"/>
                </a:cubicBezTo>
                <a:cubicBezTo>
                  <a:pt x="1410288" y="1874759"/>
                  <a:pt x="1458348" y="1911136"/>
                  <a:pt x="1486849" y="1939637"/>
                </a:cubicBezTo>
                <a:cubicBezTo>
                  <a:pt x="1513345" y="2019125"/>
                  <a:pt x="1481729" y="1944929"/>
                  <a:pt x="1542267" y="2022764"/>
                </a:cubicBezTo>
                <a:cubicBezTo>
                  <a:pt x="1562713" y="2049051"/>
                  <a:pt x="1582792" y="2076105"/>
                  <a:pt x="1597685" y="2105891"/>
                </a:cubicBezTo>
                <a:cubicBezTo>
                  <a:pt x="1606921" y="2124364"/>
                  <a:pt x="1612714" y="2145006"/>
                  <a:pt x="1625394" y="2161309"/>
                </a:cubicBezTo>
                <a:cubicBezTo>
                  <a:pt x="1689100" y="2243217"/>
                  <a:pt x="1678216" y="2217223"/>
                  <a:pt x="1750085" y="2258291"/>
                </a:cubicBezTo>
                <a:cubicBezTo>
                  <a:pt x="1764542" y="2266552"/>
                  <a:pt x="1776058" y="2280153"/>
                  <a:pt x="1791649" y="2286000"/>
                </a:cubicBezTo>
                <a:cubicBezTo>
                  <a:pt x="1807145" y="2291811"/>
                  <a:pt x="1934705" y="2312152"/>
                  <a:pt x="1944049" y="2313709"/>
                </a:cubicBezTo>
                <a:cubicBezTo>
                  <a:pt x="2043019" y="2379690"/>
                  <a:pt x="1994868" y="2361051"/>
                  <a:pt x="2082594" y="2382982"/>
                </a:cubicBezTo>
                <a:cubicBezTo>
                  <a:pt x="2268997" y="2476184"/>
                  <a:pt x="1992427" y="2343974"/>
                  <a:pt x="2207285" y="2424546"/>
                </a:cubicBezTo>
                <a:cubicBezTo>
                  <a:pt x="2222876" y="2430393"/>
                  <a:pt x="2233544" y="2445696"/>
                  <a:pt x="2248849" y="2452255"/>
                </a:cubicBezTo>
                <a:cubicBezTo>
                  <a:pt x="2281508" y="2466252"/>
                  <a:pt x="2378781" y="2476754"/>
                  <a:pt x="2401249" y="2479964"/>
                </a:cubicBezTo>
                <a:cubicBezTo>
                  <a:pt x="2419722" y="2489200"/>
                  <a:pt x="2437684" y="2499537"/>
                  <a:pt x="2456667" y="2507673"/>
                </a:cubicBezTo>
                <a:cubicBezTo>
                  <a:pt x="2470090" y="2513426"/>
                  <a:pt x="2484376" y="2526146"/>
                  <a:pt x="2498231" y="2521528"/>
                </a:cubicBezTo>
                <a:cubicBezTo>
                  <a:pt x="2516819" y="2515332"/>
                  <a:pt x="2525940" y="2493819"/>
                  <a:pt x="2539794" y="2479964"/>
                </a:cubicBezTo>
                <a:cubicBezTo>
                  <a:pt x="2544412" y="2466109"/>
                  <a:pt x="2550107" y="2452568"/>
                  <a:pt x="2553649" y="2438400"/>
                </a:cubicBezTo>
                <a:cubicBezTo>
                  <a:pt x="2559360" y="2415555"/>
                  <a:pt x="2562395" y="2392115"/>
                  <a:pt x="2567503" y="2369128"/>
                </a:cubicBezTo>
                <a:cubicBezTo>
                  <a:pt x="2571634" y="2350540"/>
                  <a:pt x="2576740" y="2332182"/>
                  <a:pt x="2581358" y="2313709"/>
                </a:cubicBezTo>
                <a:cubicBezTo>
                  <a:pt x="2576740" y="2216727"/>
                  <a:pt x="2575566" y="2119520"/>
                  <a:pt x="2567503" y="2022764"/>
                </a:cubicBezTo>
                <a:cubicBezTo>
                  <a:pt x="2566290" y="2008210"/>
                  <a:pt x="2557661" y="1995242"/>
                  <a:pt x="2553649" y="1981200"/>
                </a:cubicBezTo>
                <a:cubicBezTo>
                  <a:pt x="2548418" y="1962891"/>
                  <a:pt x="2545266" y="1944020"/>
                  <a:pt x="2539794" y="1925782"/>
                </a:cubicBezTo>
                <a:cubicBezTo>
                  <a:pt x="2531401" y="1897806"/>
                  <a:pt x="2529610" y="1866021"/>
                  <a:pt x="2512085" y="1842655"/>
                </a:cubicBezTo>
                <a:cubicBezTo>
                  <a:pt x="2498231" y="1824182"/>
                  <a:pt x="2483943" y="1806027"/>
                  <a:pt x="2470522" y="1787237"/>
                </a:cubicBezTo>
                <a:cubicBezTo>
                  <a:pt x="2447290" y="1754712"/>
                  <a:pt x="2436528" y="1727629"/>
                  <a:pt x="2401249" y="1704109"/>
                </a:cubicBezTo>
                <a:cubicBezTo>
                  <a:pt x="2389098" y="1696008"/>
                  <a:pt x="2373540" y="1694873"/>
                  <a:pt x="2359685" y="1690255"/>
                </a:cubicBezTo>
                <a:cubicBezTo>
                  <a:pt x="2292875" y="1590038"/>
                  <a:pt x="2370862" y="1721104"/>
                  <a:pt x="2318122" y="1510146"/>
                </a:cubicBezTo>
                <a:cubicBezTo>
                  <a:pt x="2314954" y="1497474"/>
                  <a:pt x="2298572" y="1492637"/>
                  <a:pt x="2290412" y="1482437"/>
                </a:cubicBezTo>
                <a:cubicBezTo>
                  <a:pt x="2280010" y="1469435"/>
                  <a:pt x="2273363" y="1453665"/>
                  <a:pt x="2262703" y="1440873"/>
                </a:cubicBezTo>
                <a:cubicBezTo>
                  <a:pt x="2250160" y="1425821"/>
                  <a:pt x="2233683" y="1414361"/>
                  <a:pt x="2221140" y="1399309"/>
                </a:cubicBezTo>
                <a:cubicBezTo>
                  <a:pt x="2210480" y="1386517"/>
                  <a:pt x="2205205" y="1369520"/>
                  <a:pt x="2193431" y="1357746"/>
                </a:cubicBezTo>
                <a:cubicBezTo>
                  <a:pt x="2170928" y="1335244"/>
                  <a:pt x="2121803" y="1316816"/>
                  <a:pt x="2096449" y="1302328"/>
                </a:cubicBezTo>
                <a:cubicBezTo>
                  <a:pt x="2081992" y="1294067"/>
                  <a:pt x="2067416" y="1285584"/>
                  <a:pt x="2054885" y="1274619"/>
                </a:cubicBezTo>
                <a:cubicBezTo>
                  <a:pt x="2030309" y="1253115"/>
                  <a:pt x="2014820" y="1219950"/>
                  <a:pt x="1985612" y="1205346"/>
                </a:cubicBezTo>
                <a:cubicBezTo>
                  <a:pt x="1967139" y="1196110"/>
                  <a:pt x="1947904" y="1188263"/>
                  <a:pt x="1930194" y="1177637"/>
                </a:cubicBezTo>
                <a:cubicBezTo>
                  <a:pt x="1901638" y="1160503"/>
                  <a:pt x="1874776" y="1140692"/>
                  <a:pt x="1847067" y="1122219"/>
                </a:cubicBezTo>
                <a:lnTo>
                  <a:pt x="1805503" y="1094509"/>
                </a:lnTo>
                <a:cubicBezTo>
                  <a:pt x="1754229" y="991962"/>
                  <a:pt x="1806440" y="1081780"/>
                  <a:pt x="1736231" y="997528"/>
                </a:cubicBezTo>
                <a:cubicBezTo>
                  <a:pt x="1706335" y="961653"/>
                  <a:pt x="1689060" y="903294"/>
                  <a:pt x="1639249" y="886691"/>
                </a:cubicBezTo>
                <a:lnTo>
                  <a:pt x="1597685" y="872837"/>
                </a:lnTo>
                <a:cubicBezTo>
                  <a:pt x="1579212" y="858982"/>
                  <a:pt x="1561057" y="844694"/>
                  <a:pt x="1542267" y="831273"/>
                </a:cubicBezTo>
                <a:cubicBezTo>
                  <a:pt x="1528717" y="821595"/>
                  <a:pt x="1512477" y="815338"/>
                  <a:pt x="1500703" y="803564"/>
                </a:cubicBezTo>
                <a:cubicBezTo>
                  <a:pt x="1488929" y="791790"/>
                  <a:pt x="1484056" y="774445"/>
                  <a:pt x="1472994" y="762000"/>
                </a:cubicBezTo>
                <a:cubicBezTo>
                  <a:pt x="1446960" y="732712"/>
                  <a:pt x="1411604" y="711478"/>
                  <a:pt x="1389867" y="678873"/>
                </a:cubicBezTo>
                <a:cubicBezTo>
                  <a:pt x="1380631" y="665018"/>
                  <a:pt x="1376013" y="646545"/>
                  <a:pt x="1362158" y="637309"/>
                </a:cubicBezTo>
                <a:cubicBezTo>
                  <a:pt x="1346315" y="626747"/>
                  <a:pt x="1325695" y="625260"/>
                  <a:pt x="1306740" y="623455"/>
                </a:cubicBezTo>
                <a:cubicBezTo>
                  <a:pt x="1228449" y="615999"/>
                  <a:pt x="1149721" y="614218"/>
                  <a:pt x="1071212" y="609600"/>
                </a:cubicBezTo>
                <a:cubicBezTo>
                  <a:pt x="1080449" y="600364"/>
                  <a:pt x="1090762" y="592091"/>
                  <a:pt x="1098922" y="581891"/>
                </a:cubicBezTo>
                <a:cubicBezTo>
                  <a:pt x="1109324" y="568889"/>
                  <a:pt x="1114857" y="552102"/>
                  <a:pt x="1126631" y="540328"/>
                </a:cubicBezTo>
                <a:cubicBezTo>
                  <a:pt x="1146213" y="520746"/>
                  <a:pt x="1201881" y="495775"/>
                  <a:pt x="1223612" y="484909"/>
                </a:cubicBezTo>
                <a:cubicBezTo>
                  <a:pt x="1293752" y="344632"/>
                  <a:pt x="1299995" y="379666"/>
                  <a:pt x="1265176" y="193964"/>
                </a:cubicBezTo>
                <a:cubicBezTo>
                  <a:pt x="1262107" y="177598"/>
                  <a:pt x="1246703" y="166255"/>
                  <a:pt x="1237467" y="152400"/>
                </a:cubicBezTo>
                <a:cubicBezTo>
                  <a:pt x="1214376" y="157018"/>
                  <a:pt x="1187356" y="152568"/>
                  <a:pt x="1168194" y="166255"/>
                </a:cubicBezTo>
                <a:cubicBezTo>
                  <a:pt x="1151388" y="178259"/>
                  <a:pt x="1153707" y="205807"/>
                  <a:pt x="1140485" y="221673"/>
                </a:cubicBezTo>
                <a:cubicBezTo>
                  <a:pt x="1129825" y="234465"/>
                  <a:pt x="1112776" y="240146"/>
                  <a:pt x="1098922" y="249382"/>
                </a:cubicBezTo>
                <a:lnTo>
                  <a:pt x="1043503" y="332509"/>
                </a:lnTo>
                <a:lnTo>
                  <a:pt x="1015794" y="374073"/>
                </a:lnTo>
                <a:cubicBezTo>
                  <a:pt x="1011176" y="392546"/>
                  <a:pt x="1007171" y="411182"/>
                  <a:pt x="1001940" y="429491"/>
                </a:cubicBezTo>
                <a:cubicBezTo>
                  <a:pt x="997928" y="443533"/>
                  <a:pt x="991253" y="456799"/>
                  <a:pt x="988085" y="471055"/>
                </a:cubicBezTo>
                <a:cubicBezTo>
                  <a:pt x="981991" y="498477"/>
                  <a:pt x="980325" y="526760"/>
                  <a:pt x="974231" y="554182"/>
                </a:cubicBezTo>
                <a:cubicBezTo>
                  <a:pt x="961721" y="610476"/>
                  <a:pt x="955768" y="589562"/>
                  <a:pt x="932667" y="651164"/>
                </a:cubicBezTo>
                <a:cubicBezTo>
                  <a:pt x="925981" y="668993"/>
                  <a:pt x="931002" y="691954"/>
                  <a:pt x="918812" y="706582"/>
                </a:cubicBezTo>
                <a:cubicBezTo>
                  <a:pt x="905590" y="722448"/>
                  <a:pt x="881867" y="725055"/>
                  <a:pt x="863394" y="734291"/>
                </a:cubicBezTo>
                <a:cubicBezTo>
                  <a:pt x="714876" y="635278"/>
                  <a:pt x="940276" y="789471"/>
                  <a:pt x="780267" y="665019"/>
                </a:cubicBezTo>
                <a:cubicBezTo>
                  <a:pt x="753980" y="644573"/>
                  <a:pt x="720689" y="633148"/>
                  <a:pt x="697140" y="609600"/>
                </a:cubicBezTo>
                <a:cubicBezTo>
                  <a:pt x="672173" y="584634"/>
                  <a:pt x="647767" y="554795"/>
                  <a:pt x="614012" y="540328"/>
                </a:cubicBezTo>
                <a:cubicBezTo>
                  <a:pt x="596510" y="532827"/>
                  <a:pt x="576423" y="533159"/>
                  <a:pt x="558594" y="526473"/>
                </a:cubicBezTo>
                <a:cubicBezTo>
                  <a:pt x="539256" y="519221"/>
                  <a:pt x="520886" y="509390"/>
                  <a:pt x="503176" y="498764"/>
                </a:cubicBezTo>
                <a:cubicBezTo>
                  <a:pt x="474620" y="481630"/>
                  <a:pt x="420049" y="443346"/>
                  <a:pt x="420049" y="443346"/>
                </a:cubicBezTo>
                <a:cubicBezTo>
                  <a:pt x="410813" y="429491"/>
                  <a:pt x="398899" y="417087"/>
                  <a:pt x="392340" y="401782"/>
                </a:cubicBezTo>
                <a:cubicBezTo>
                  <a:pt x="368493" y="346140"/>
                  <a:pt x="394253" y="348277"/>
                  <a:pt x="350776" y="304800"/>
                </a:cubicBezTo>
                <a:cubicBezTo>
                  <a:pt x="339002" y="293026"/>
                  <a:pt x="323067" y="286327"/>
                  <a:pt x="309212" y="277091"/>
                </a:cubicBezTo>
                <a:lnTo>
                  <a:pt x="226085" y="152400"/>
                </a:lnTo>
                <a:cubicBezTo>
                  <a:pt x="216849" y="138546"/>
                  <a:pt x="212230" y="120073"/>
                  <a:pt x="198376" y="110837"/>
                </a:cubicBezTo>
                <a:lnTo>
                  <a:pt x="156812" y="83128"/>
                </a:lnTo>
                <a:cubicBezTo>
                  <a:pt x="152194" y="69273"/>
                  <a:pt x="153285" y="51891"/>
                  <a:pt x="142958" y="41564"/>
                </a:cubicBezTo>
                <a:cubicBezTo>
                  <a:pt x="132631" y="31237"/>
                  <a:pt x="114456" y="34240"/>
                  <a:pt x="101394" y="27709"/>
                </a:cubicBezTo>
                <a:cubicBezTo>
                  <a:pt x="86501" y="20262"/>
                  <a:pt x="73685" y="9236"/>
                  <a:pt x="59831" y="0"/>
                </a:cubicBezTo>
                <a:cubicBezTo>
                  <a:pt x="76247" y="82082"/>
                  <a:pt x="82921" y="36946"/>
                  <a:pt x="73685" y="55419"/>
                </a:cubicBezTo>
                <a:close/>
              </a:path>
            </a:pathLst>
          </a:custGeom>
          <a:solidFill>
            <a:srgbClr val="00B0F0"/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 rot="2530514">
            <a:off x="3766361" y="3981748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Красное море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3071802" y="4000504"/>
            <a:ext cx="285752" cy="214314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3071802" y="3786190"/>
            <a:ext cx="7143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Фивы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2285984" y="2714620"/>
            <a:ext cx="214314" cy="214314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1643042" y="2786058"/>
            <a:ext cx="10001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Мемфис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 rot="2364908">
            <a:off x="2821895" y="2798794"/>
            <a:ext cx="17145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Синайский п-ов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857620" y="2071678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Палестина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 rot="17263090">
            <a:off x="4076997" y="790200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Сирия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214546" y="5643578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Нубия</a:t>
            </a:r>
          </a:p>
        </p:txBody>
      </p:sp>
      <p:cxnSp>
        <p:nvCxnSpPr>
          <p:cNvPr id="27" name="Скругленная соединительная линия 26"/>
          <p:cNvCxnSpPr/>
          <p:nvPr/>
        </p:nvCxnSpPr>
        <p:spPr>
          <a:xfrm flipV="1">
            <a:off x="3428992" y="1714488"/>
            <a:ext cx="1143008" cy="1000132"/>
          </a:xfrm>
          <a:prstGeom prst="curvedConnector3">
            <a:avLst>
              <a:gd name="adj1" fmla="val 98485"/>
            </a:avLst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Скругленная соединительная линия 29"/>
          <p:cNvCxnSpPr/>
          <p:nvPr/>
        </p:nvCxnSpPr>
        <p:spPr>
          <a:xfrm rot="5400000" flipH="1" flipV="1">
            <a:off x="4357686" y="1071546"/>
            <a:ext cx="857256" cy="285752"/>
          </a:xfrm>
          <a:prstGeom prst="curvedConnector3">
            <a:avLst>
              <a:gd name="adj1" fmla="val 50000"/>
            </a:avLst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Скругленная соединительная линия 30"/>
          <p:cNvCxnSpPr/>
          <p:nvPr/>
        </p:nvCxnSpPr>
        <p:spPr>
          <a:xfrm rot="10800000" flipV="1">
            <a:off x="1214414" y="2643182"/>
            <a:ext cx="1714512" cy="357190"/>
          </a:xfrm>
          <a:prstGeom prst="curvedConnector3">
            <a:avLst>
              <a:gd name="adj1" fmla="val 50000"/>
            </a:avLst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57158" y="2928934"/>
            <a:ext cx="857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Ливия</a:t>
            </a:r>
            <a:endParaRPr lang="ru-RU" sz="1400" b="1" dirty="0">
              <a:solidFill>
                <a:schemeClr val="bg1"/>
              </a:solidFill>
            </a:endParaRPr>
          </a:p>
        </p:txBody>
      </p:sp>
      <p:cxnSp>
        <p:nvCxnSpPr>
          <p:cNvPr id="33" name="Скругленная соединительная линия 32"/>
          <p:cNvCxnSpPr/>
          <p:nvPr/>
        </p:nvCxnSpPr>
        <p:spPr>
          <a:xfrm rot="5400000">
            <a:off x="2536017" y="4607727"/>
            <a:ext cx="1071570" cy="857256"/>
          </a:xfrm>
          <a:prstGeom prst="curvedConnector3">
            <a:avLst>
              <a:gd name="adj1" fmla="val 22849"/>
            </a:avLst>
          </a:prstGeom>
          <a:ln w="762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Скругленная соединительная линия 34"/>
          <p:cNvCxnSpPr/>
          <p:nvPr/>
        </p:nvCxnSpPr>
        <p:spPr>
          <a:xfrm rot="5400000">
            <a:off x="2250265" y="5750735"/>
            <a:ext cx="428628" cy="214314"/>
          </a:xfrm>
          <a:prstGeom prst="curvedConnector3">
            <a:avLst>
              <a:gd name="adj1" fmla="val 24142"/>
            </a:avLst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Скругленная соединительная линия 36"/>
          <p:cNvCxnSpPr/>
          <p:nvPr/>
        </p:nvCxnSpPr>
        <p:spPr>
          <a:xfrm rot="16200000" flipH="1">
            <a:off x="3286116" y="2714620"/>
            <a:ext cx="642942" cy="500066"/>
          </a:xfrm>
          <a:prstGeom prst="curvedConnector3">
            <a:avLst>
              <a:gd name="adj1" fmla="val 26296"/>
            </a:avLst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Скругленная соединительная линия 38"/>
          <p:cNvCxnSpPr/>
          <p:nvPr/>
        </p:nvCxnSpPr>
        <p:spPr>
          <a:xfrm rot="10800000" flipV="1">
            <a:off x="2071670" y="4143380"/>
            <a:ext cx="928694" cy="357190"/>
          </a:xfrm>
          <a:prstGeom prst="curvedConnector3">
            <a:avLst>
              <a:gd name="adj1" fmla="val 50000"/>
            </a:avLst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3" grpId="0"/>
      <p:bldP spid="25" grpId="0"/>
      <p:bldP spid="26" grpId="0"/>
      <p:bldP spid="3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scrollhands.jpg"/>
          <p:cNvPicPr>
            <a:picLocks noGrp="1" noChangeAspect="1"/>
          </p:cNvPicPr>
          <p:nvPr>
            <p:ph type="pic" idx="1"/>
          </p:nvPr>
        </p:nvPicPr>
        <p:blipFill>
          <a:blip r:embed="rId3"/>
          <a:stretch>
            <a:fillRect/>
          </a:stretch>
        </p:blipFill>
        <p:spPr>
          <a:xfrm>
            <a:off x="428596" y="642918"/>
            <a:ext cx="5043488" cy="5357850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5715008" y="357166"/>
            <a:ext cx="3214710" cy="6000792"/>
          </a:xfrm>
        </p:spPr>
        <p:txBody>
          <a:bodyPr anchor="ctr">
            <a:norm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Древние египтяне не только высекали надписи на камне. 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Гораздо чаще они писали на папирусе. 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Стебель тростника-папируса раскатывали, помещали под пресс и пропитывали специальным составом.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 Получались гладкие желтоватые листы для письма. 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Svitok_b.jpg"/>
          <p:cNvPicPr>
            <a:picLocks noGrp="1" noChangeAspect="1"/>
          </p:cNvPicPr>
          <p:nvPr>
            <p:ph type="pic" idx="1"/>
          </p:nvPr>
        </p:nvPicPr>
        <p:blipFill>
          <a:blip r:embed="rId3"/>
          <a:stretch>
            <a:fillRect/>
          </a:stretch>
        </p:blipFill>
        <p:spPr>
          <a:xfrm>
            <a:off x="457200" y="714356"/>
            <a:ext cx="5043488" cy="5429288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5715008" y="357166"/>
            <a:ext cx="3214710" cy="6000792"/>
          </a:xfrm>
        </p:spPr>
        <p:txBody>
          <a:bodyPr anchor="ctr">
            <a:normAutofit/>
          </a:bodyPr>
          <a:lstStyle/>
          <a:p>
            <a:r>
              <a:rPr lang="ru-RU" sz="1800" dirty="0" smtClean="0">
                <a:solidFill>
                  <a:schemeClr val="bg1"/>
                </a:solidFill>
              </a:rPr>
              <a:t>Листы папируса склеивали, а затем сворачивали в свиток. Свиток и был древней формой египетской книги. </a:t>
            </a:r>
          </a:p>
          <a:p>
            <a:r>
              <a:rPr lang="ru-RU" sz="1800" dirty="0" smtClean="0">
                <a:solidFill>
                  <a:schemeClr val="bg1"/>
                </a:solidFill>
              </a:rPr>
              <a:t>Писали и рисовали на папирусе кисточками или специальными палочками. </a:t>
            </a:r>
          </a:p>
          <a:p>
            <a:r>
              <a:rPr lang="ru-RU" sz="1800" dirty="0" smtClean="0">
                <a:solidFill>
                  <a:schemeClr val="bg1"/>
                </a:solidFill>
              </a:rPr>
              <a:t>У писца был мешочек с растворимыми красками, дощечка с углублением для чернил.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242841472_svitokscr1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t="6638" b="6638"/>
          <a:stretch>
            <a:fillRect/>
          </a:stretch>
        </p:blipFill>
        <p:spPr>
          <a:xfrm>
            <a:off x="457200" y="357188"/>
            <a:ext cx="5043488" cy="6000750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5715008" y="357166"/>
            <a:ext cx="3214710" cy="6000792"/>
          </a:xfrm>
        </p:spPr>
        <p:txBody>
          <a:bodyPr anchor="ctr"/>
          <a:lstStyle/>
          <a:p>
            <a:r>
              <a:rPr lang="ru-RU" dirty="0" smtClean="0">
                <a:solidFill>
                  <a:schemeClr val="bg1"/>
                </a:solidFill>
              </a:rPr>
              <a:t>Благодаря папирусам мы узнали о многих верованиях и знаниях древних египтян.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"Книга мертвых" рассказала о богах и загробном мире.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Ученые узнали также о достижениях египетской медицины.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Лекари умели хорошо лечить людей.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Это и не удивительно, ведь, делая мумии, египтяне имели возможность тщательно изучить строение тела людей и животных. 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i-652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26887" r="26887"/>
          <a:stretch>
            <a:fillRect/>
          </a:stretch>
        </p:blipFill>
        <p:spPr>
          <a:xfrm>
            <a:off x="457200" y="357188"/>
            <a:ext cx="5043488" cy="6000750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5715008" y="357166"/>
            <a:ext cx="3214710" cy="6000792"/>
          </a:xfrm>
        </p:spPr>
        <p:txBody>
          <a:bodyPr anchor="ctr">
            <a:normAutofit/>
          </a:bodyPr>
          <a:lstStyle/>
          <a:p>
            <a:r>
              <a:rPr lang="ru-RU" sz="1800" dirty="0" smtClean="0">
                <a:solidFill>
                  <a:schemeClr val="bg1"/>
                </a:solidFill>
              </a:rPr>
              <a:t>У древних египтян были даже больницы при храмах. На папирусах сохранились карты земли и изображения звездного неба, строительные чертежи и математические сочинения.</a:t>
            </a:r>
            <a:r>
              <a:rPr lang="ru-RU" sz="1800" dirty="0" smtClean="0"/>
              <a:t> </a:t>
            </a:r>
          </a:p>
          <a:p>
            <a:r>
              <a:rPr lang="ru-RU" sz="1800" dirty="0" smtClean="0">
                <a:solidFill>
                  <a:schemeClr val="bg1"/>
                </a:solidFill>
              </a:rPr>
              <a:t>Язык древних египтян не был полностью забыт. </a:t>
            </a:r>
          </a:p>
          <a:p>
            <a:r>
              <a:rPr lang="ru-RU" sz="1800" dirty="0" smtClean="0">
                <a:solidFill>
                  <a:schemeClr val="bg1"/>
                </a:solidFill>
              </a:rPr>
              <a:t>На нем до сих пор говорят копты - потомки древнего населения Египта.</a:t>
            </a:r>
            <a:endParaRPr lang="ru-RU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Дома: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85852" y="1785926"/>
            <a:ext cx="7143800" cy="34290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4000" dirty="0" smtClean="0">
                <a:solidFill>
                  <a:schemeClr val="bg1"/>
                </a:solidFill>
              </a:rPr>
              <a:t>§ 9 вопросы  в конце параграфа.</a:t>
            </a:r>
          </a:p>
          <a:p>
            <a:r>
              <a:rPr lang="ru-RU" sz="4000" dirty="0" smtClean="0">
                <a:solidFill>
                  <a:schemeClr val="bg1"/>
                </a:solidFill>
              </a:rPr>
              <a:t>Выполнить задания по теме в рабочей тетради.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042-1.jpg"/>
          <p:cNvPicPr>
            <a:picLocks noGrp="1" noChangeAspect="1"/>
          </p:cNvPicPr>
          <p:nvPr>
            <p:ph type="pic" idx="1"/>
          </p:nvPr>
        </p:nvPicPr>
        <p:blipFill>
          <a:blip r:embed="rId3"/>
          <a:stretch>
            <a:fillRect/>
          </a:stretch>
        </p:blipFill>
        <p:spPr>
          <a:xfrm>
            <a:off x="500034" y="2928934"/>
            <a:ext cx="8186766" cy="3705588"/>
          </a:xfrm>
        </p:spPr>
      </p:pic>
      <p:sp>
        <p:nvSpPr>
          <p:cNvPr id="5" name="Заголовок 5"/>
          <p:cNvSpPr>
            <a:spLocks noGrp="1"/>
          </p:cNvSpPr>
          <p:nvPr>
            <p:ph type="title"/>
          </p:nvPr>
        </p:nvSpPr>
        <p:spPr>
          <a:xfrm>
            <a:off x="357158" y="214290"/>
            <a:ext cx="8343944" cy="400032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1. Армия фараона.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Текст 4"/>
          <p:cNvSpPr>
            <a:spLocks noGrp="1"/>
          </p:cNvSpPr>
          <p:nvPr>
            <p:ph type="body" sz="half" idx="2"/>
          </p:nvPr>
        </p:nvSpPr>
        <p:spPr>
          <a:xfrm>
            <a:off x="500034" y="642918"/>
            <a:ext cx="8429684" cy="2357454"/>
          </a:xfrm>
        </p:spPr>
        <p:txBody>
          <a:bodyPr anchor="ctr"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Древний Египет переживал периоды разрушения государства, народных восстаний.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Многократно он подвергался нашествиям врагов.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Но и фараоны стремились расширить границы своего царства, завоевать чужие земли.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Для поддержания власти фараонов внутри страны, отпора врагам и увеличения территории государства правителям Египта нужна была армия.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2643174" y="642918"/>
            <a:ext cx="4143404" cy="3000396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0" dirty="0" smtClean="0"/>
              <a:t>?</a:t>
            </a:r>
            <a:endParaRPr lang="ru-RU" sz="20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5214950"/>
            <a:ext cx="835824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FF00"/>
                </a:solidFill>
              </a:rPr>
              <a:t>«Древний Египет переживал периоды разрушения государства»…..</a:t>
            </a:r>
            <a:endParaRPr lang="ru-RU" sz="3200" b="1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7158" y="3929066"/>
            <a:ext cx="85725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Кто как понимает, что происходило в Египте в то время, когда: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mph" presetSubtype="0" repeatCount="5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5715008" y="357166"/>
            <a:ext cx="3071834" cy="6000792"/>
          </a:xfrm>
        </p:spPr>
        <p:txBody>
          <a:bodyPr anchor="ctr">
            <a:normAutofit lnSpcReduction="10000"/>
          </a:bodyPr>
          <a:lstStyle/>
          <a:p>
            <a:r>
              <a:rPr lang="ru-RU" sz="1800" dirty="0" smtClean="0">
                <a:solidFill>
                  <a:schemeClr val="bg1"/>
                </a:solidFill>
              </a:rPr>
              <a:t>В египетской армии воины-пехотинцы были вооружены копьями, луками и стрелами, дротиками, топорами, булавами. </a:t>
            </a:r>
          </a:p>
          <a:p>
            <a:r>
              <a:rPr lang="ru-RU" sz="1800" dirty="0" smtClean="0">
                <a:solidFill>
                  <a:schemeClr val="bg1"/>
                </a:solidFill>
              </a:rPr>
              <a:t>Щиты были деревянными. </a:t>
            </a:r>
          </a:p>
          <a:p>
            <a:r>
              <a:rPr lang="ru-RU" sz="1800" dirty="0" smtClean="0">
                <a:solidFill>
                  <a:schemeClr val="bg1"/>
                </a:solidFill>
              </a:rPr>
              <a:t>Тело защищали доспехи из кожаных полос, иногда укрепленных бронзовыми пластинками. </a:t>
            </a:r>
          </a:p>
          <a:p>
            <a:r>
              <a:rPr lang="ru-RU" sz="1800" dirty="0" smtClean="0">
                <a:solidFill>
                  <a:schemeClr val="bg1"/>
                </a:solidFill>
              </a:rPr>
              <a:t>Каждый отряд сражался одним или двумя видами оружия.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8" name="Рисунок 7" descr="egypt_warriors.jpg"/>
          <p:cNvPicPr>
            <a:picLocks noGrp="1" noChangeAspect="1"/>
          </p:cNvPicPr>
          <p:nvPr>
            <p:ph type="pic" idx="1"/>
          </p:nvPr>
        </p:nvPicPr>
        <p:blipFill>
          <a:blip r:embed="rId3"/>
          <a:stretch>
            <a:fillRect/>
          </a:stretch>
        </p:blipFill>
        <p:spPr>
          <a:xfrm>
            <a:off x="428596" y="0"/>
            <a:ext cx="4864976" cy="663026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воины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14430" r="14430"/>
          <a:stretch>
            <a:fillRect/>
          </a:stretch>
        </p:blipFill>
        <p:spPr>
          <a:xfrm>
            <a:off x="457200" y="357188"/>
            <a:ext cx="5257808" cy="6000750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5715008" y="357166"/>
            <a:ext cx="3071834" cy="6000792"/>
          </a:xfrm>
        </p:spPr>
        <p:txBody>
          <a:bodyPr anchor="ctr"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72198" y="785794"/>
            <a:ext cx="250031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>
                <a:solidFill>
                  <a:schemeClr val="bg1"/>
                </a:solidFill>
              </a:rPr>
              <a:t>Были отряды копейщиков, лучников.</a:t>
            </a:r>
          </a:p>
          <a:p>
            <a:endParaRPr lang="ru-RU" sz="2200" dirty="0" smtClean="0">
              <a:solidFill>
                <a:schemeClr val="bg1"/>
              </a:solidFill>
            </a:endParaRPr>
          </a:p>
          <a:p>
            <a:r>
              <a:rPr lang="ru-RU" sz="2200" dirty="0" smtClean="0">
                <a:solidFill>
                  <a:schemeClr val="bg1"/>
                </a:solidFill>
              </a:rPr>
              <a:t> Солдаты проходили суровую школу. </a:t>
            </a:r>
          </a:p>
          <a:p>
            <a:endParaRPr lang="ru-RU" sz="2200" dirty="0" smtClean="0">
              <a:solidFill>
                <a:schemeClr val="bg1"/>
              </a:solidFill>
            </a:endParaRPr>
          </a:p>
          <a:p>
            <a:r>
              <a:rPr lang="ru-RU" sz="2200" dirty="0" smtClean="0">
                <a:solidFill>
                  <a:schemeClr val="bg1"/>
                </a:solidFill>
              </a:rPr>
              <a:t>По жаре они совершали марши на далекие расстояния. </a:t>
            </a:r>
          </a:p>
          <a:p>
            <a:endParaRPr lang="ru-RU" sz="2200" dirty="0" smtClean="0">
              <a:solidFill>
                <a:schemeClr val="bg1"/>
              </a:solidFill>
            </a:endParaRPr>
          </a:p>
          <a:p>
            <a:r>
              <a:rPr lang="ru-RU" sz="2200" dirty="0" smtClean="0">
                <a:solidFill>
                  <a:schemeClr val="bg1"/>
                </a:solidFill>
              </a:rPr>
              <a:t>Начальники могли подвергать их побоям.</a:t>
            </a:r>
            <a:endParaRPr lang="ru-RU" sz="2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египетский воин.jpg"/>
          <p:cNvPicPr>
            <a:picLocks noGrp="1" noChangeAspect="1"/>
          </p:cNvPicPr>
          <p:nvPr>
            <p:ph type="pic" idx="1"/>
          </p:nvPr>
        </p:nvPicPr>
        <p:blipFill>
          <a:blip r:embed="rId3"/>
          <a:stretch>
            <a:fillRect/>
          </a:stretch>
        </p:blipFill>
        <p:spPr>
          <a:xfrm>
            <a:off x="357158" y="357188"/>
            <a:ext cx="4713476" cy="6000750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5715008" y="357166"/>
            <a:ext cx="3214710" cy="6000792"/>
          </a:xfrm>
        </p:spPr>
        <p:txBody>
          <a:bodyPr anchor="ctr">
            <a:norm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Фараоны имели отборные отряды телохранителей. 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Их, как правило, набирали не из египтян, а за плату из наемников - жителей Нубии - страны, расположенной к югу от Египта. </a:t>
            </a:r>
            <a:endParaRPr lang="en-US" sz="2000" dirty="0" smtClean="0">
              <a:solidFill>
                <a:schemeClr val="bg1"/>
              </a:solidFill>
            </a:endParaRPr>
          </a:p>
          <a:p>
            <a:r>
              <a:rPr lang="ru-RU" sz="2000" dirty="0" smtClean="0">
                <a:solidFill>
                  <a:schemeClr val="bg1"/>
                </a:solidFill>
              </a:rPr>
              <a:t>Лошадь в Египте появилась лишь после завоевания его кочевниками примерно в 1500 году до н. э. </a:t>
            </a:r>
            <a:endParaRPr lang="en-US" sz="20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45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18462" r="18462"/>
          <a:stretch>
            <a:fillRect/>
          </a:stretch>
        </p:blipFill>
        <p:spPr>
          <a:xfrm>
            <a:off x="457200" y="357188"/>
            <a:ext cx="5043488" cy="6000750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5715008" y="357166"/>
            <a:ext cx="3214710" cy="6000792"/>
          </a:xfrm>
        </p:spPr>
        <p:txBody>
          <a:bodyPr anchor="ctr">
            <a:normAutofit lnSpcReduction="10000"/>
          </a:bodyPr>
          <a:lstStyle/>
          <a:p>
            <a:r>
              <a:rPr lang="ru-RU" sz="2200" dirty="0" smtClean="0">
                <a:solidFill>
                  <a:schemeClr val="bg1"/>
                </a:solidFill>
              </a:rPr>
              <a:t>В египетской армии были созданы отряды воинов, сражавшихся на колесницах. </a:t>
            </a:r>
          </a:p>
          <a:p>
            <a:r>
              <a:rPr lang="ru-RU" sz="2200" dirty="0" smtClean="0">
                <a:solidFill>
                  <a:schemeClr val="bg1"/>
                </a:solidFill>
              </a:rPr>
              <a:t>Колесницы были легкими. </a:t>
            </a:r>
          </a:p>
          <a:p>
            <a:r>
              <a:rPr lang="ru-RU" sz="2200" dirty="0" smtClean="0">
                <a:solidFill>
                  <a:schemeClr val="bg1"/>
                </a:solidFill>
              </a:rPr>
              <a:t>На двух колесах со спицами крепилась площадка для воинов.</a:t>
            </a:r>
          </a:p>
          <a:p>
            <a:r>
              <a:rPr lang="ru-RU" sz="2200" dirty="0" smtClean="0">
                <a:solidFill>
                  <a:schemeClr val="bg1"/>
                </a:solidFill>
              </a:rPr>
              <a:t> На колеснице их было двое - возничий и воин, вооруженный луком или дротиками.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Фараон сражался обычно стоя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 l="28811" r="28811"/>
          <a:stretch>
            <a:fillRect/>
          </a:stretch>
        </p:blipFill>
        <p:spPr>
          <a:xfrm>
            <a:off x="457200" y="357188"/>
            <a:ext cx="5043488" cy="6000750"/>
          </a:xfrm>
        </p:spPr>
      </p:pic>
      <p:sp>
        <p:nvSpPr>
          <p:cNvPr id="5" name="Текст 4"/>
          <p:cNvSpPr>
            <a:spLocks noGrp="1"/>
          </p:cNvSpPr>
          <p:nvPr>
            <p:ph type="body" sz="half" idx="2"/>
          </p:nvPr>
        </p:nvSpPr>
        <p:spPr>
          <a:xfrm>
            <a:off x="5715008" y="357166"/>
            <a:ext cx="3214710" cy="6000792"/>
          </a:xfrm>
        </p:spPr>
        <p:txBody>
          <a:bodyPr anchor="ctr">
            <a:normAutofit fontScale="850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Фараоны возглавляли свою армию во время войны.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Они выступали на колесницах впереди войска.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На голову фараон надевал голубую боевую корону.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За фараоном выстраивались ряды колесниц. Потом следовало пешее войско.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В первых рядах были самые опытные воины.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Отряды имели свои штандарты - изображения богов и знаков отряда на высоких шестах.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Египтяне умели штурмовать крепости, используя лестницы.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Свои военные лагеря египтяне укрепляли защитными насыпями и оградой.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329</TotalTime>
  <Words>1121</Words>
  <Application>Microsoft Office PowerPoint</Application>
  <PresentationFormat>Экран (4:3)</PresentationFormat>
  <Paragraphs>157</Paragraphs>
  <Slides>24</Slides>
  <Notes>24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Бумажная</vt:lpstr>
      <vt:lpstr>Могущество Древнего Египта</vt:lpstr>
      <vt:lpstr>Слайд 2</vt:lpstr>
      <vt:lpstr>1. Армия фараона.</vt:lpstr>
      <vt:lpstr>Слайд 4</vt:lpstr>
      <vt:lpstr>Слайд 5</vt:lpstr>
      <vt:lpstr>Слайд 6</vt:lpstr>
      <vt:lpstr>Слайд 7</vt:lpstr>
      <vt:lpstr>Слайд 8</vt:lpstr>
      <vt:lpstr>Слайд 9</vt:lpstr>
      <vt:lpstr>2. Войны и завоевания. </vt:lpstr>
      <vt:lpstr>Слайд 11</vt:lpstr>
      <vt:lpstr>Слайд 12</vt:lpstr>
      <vt:lpstr>Слайд 13</vt:lpstr>
      <vt:lpstr>Слайд 14</vt:lpstr>
      <vt:lpstr>Слайд 15</vt:lpstr>
      <vt:lpstr>3. Слава, запечатленная в иероглифах.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Дома:</vt:lpstr>
    </vt:vector>
  </TitlesOfParts>
  <Company>HATA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Могущество Древнего Египта </dc:title>
  <dc:creator>Леонид</dc:creator>
  <cp:lastModifiedBy>Леонид</cp:lastModifiedBy>
  <cp:revision>100</cp:revision>
  <dcterms:created xsi:type="dcterms:W3CDTF">2009-07-16T02:31:34Z</dcterms:created>
  <dcterms:modified xsi:type="dcterms:W3CDTF">2009-08-24T11:55:43Z</dcterms:modified>
</cp:coreProperties>
</file>