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85" r:id="rId9"/>
    <p:sldId id="279" r:id="rId10"/>
    <p:sldId id="281" r:id="rId11"/>
    <p:sldId id="284" r:id="rId12"/>
    <p:sldId id="282" r:id="rId13"/>
    <p:sldId id="278" r:id="rId14"/>
    <p:sldId id="280" r:id="rId15"/>
    <p:sldId id="286" r:id="rId16"/>
    <p:sldId id="288" r:id="rId17"/>
    <p:sldId id="287" r:id="rId18"/>
    <p:sldId id="258" r:id="rId19"/>
    <p:sldId id="28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11" initials="1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11-15T18:57:26.812" idx="1">
    <p:pos x="-9206" y="-2390"/>
    <p:text> комнатные  цветы </p:text>
  </p:cm>
  <p:cm authorId="0" dt="2009-11-15T18:57:36.437" idx="2">
    <p:pos x="-12094" y="-475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41508-DD22-4F4F-871D-EE9644895108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222C5-8886-4309-96DE-75C16E8F8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983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222C5-8886-4309-96DE-75C16E8F892E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222C5-8886-4309-96DE-75C16E8F892E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222C5-8886-4309-96DE-75C16E8F892E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E36766-6601-41EC-89B0-63F212FB57E0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29DAFDC-1438-4E58-9C39-E96BAAA507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36766-6601-41EC-89B0-63F212FB57E0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9DAFDC-1438-4E58-9C39-E96BAAA507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8E36766-6601-41EC-89B0-63F212FB57E0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29DAFDC-1438-4E58-9C39-E96BAAA507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36766-6601-41EC-89B0-63F212FB57E0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9DAFDC-1438-4E58-9C39-E96BAAA507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E36766-6601-41EC-89B0-63F212FB57E0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29DAFDC-1438-4E58-9C39-E96BAAA507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36766-6601-41EC-89B0-63F212FB57E0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9DAFDC-1438-4E58-9C39-E96BAAA507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36766-6601-41EC-89B0-63F212FB57E0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9DAFDC-1438-4E58-9C39-E96BAAA507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36766-6601-41EC-89B0-63F212FB57E0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9DAFDC-1438-4E58-9C39-E96BAAA507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E36766-6601-41EC-89B0-63F212FB57E0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9DAFDC-1438-4E58-9C39-E96BAAA507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36766-6601-41EC-89B0-63F212FB57E0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9DAFDC-1438-4E58-9C39-E96BAAA507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36766-6601-41EC-89B0-63F212FB57E0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9DAFDC-1438-4E58-9C39-E96BAAA507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8E36766-6601-41EC-89B0-63F212FB57E0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29DAFDC-1438-4E58-9C39-E96BAAA507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Relationship Id="rId9" Type="http://schemas.openxmlformats.org/officeDocument/2006/relationships/image" Target="../media/image8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comments" Target="../comments/comment1.xml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eg"/><Relationship Id="rId5" Type="http://schemas.openxmlformats.org/officeDocument/2006/relationships/image" Target="../media/image3.jpeg"/><Relationship Id="rId4" Type="http://schemas.openxmlformats.org/officeDocument/2006/relationships/image" Target="../media/image50.jpeg"/><Relationship Id="rId9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Роль  комнатных растений в жизни человека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386" name="Picture 2" descr="ar-decocv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2262190" cy="187007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15262" cy="5371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Герань  			</a:t>
            </a:r>
            <a:r>
              <a:rPr lang="ru-RU" dirty="0" err="1" smtClean="0">
                <a:solidFill>
                  <a:srgbClr val="7030A0"/>
                </a:solidFill>
              </a:rPr>
              <a:t>каланхоэ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3"/>
            <a:ext cx="3520440" cy="3571900"/>
          </a:xfrm>
        </p:spPr>
        <p:txBody>
          <a:bodyPr>
            <a:normAutofit fontScale="92500" lnSpcReduction="10000"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Цветы  ярко-красных, бордовых оттенков обладают пряным или острым запахом. Например, герань  излучает  жизненную  энергию  и силу, которая поможет вам  в случае плохого  самочувствия. Поэтому во время болезни держите герань  в своей комнате. К тому же  </a:t>
            </a:r>
            <a:r>
              <a:rPr lang="ru-RU" sz="1200" b="1" dirty="0" err="1" smtClean="0">
                <a:solidFill>
                  <a:srgbClr val="002060"/>
                </a:solidFill>
              </a:rPr>
              <a:t>розовая</a:t>
            </a:r>
            <a:r>
              <a:rPr lang="ru-RU" sz="1200" b="1" dirty="0" smtClean="0">
                <a:solidFill>
                  <a:srgbClr val="002060"/>
                </a:solidFill>
              </a:rPr>
              <a:t>  герань  способствует  любви, а белая- рождению детей.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. С медицинской точки зрения  герань помогает  улучшить обмен веществ. Действует  успокоительно, снимая  напряжение, сглаз  и головные боли.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Желательно чтобы в доме был хотя бы один куст герани. Герань не только мух отгоняет, но и дезинфицирует и дезодорирует воздух. А то, что герань помогает при головной боли и способна изгонять из дома злых духов и прочую нечисть, известно еще издревле.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 </a:t>
            </a:r>
          </a:p>
          <a:p>
            <a:endParaRPr lang="ru-RU" sz="1200" dirty="0"/>
          </a:p>
        </p:txBody>
      </p:sp>
      <p:pic>
        <p:nvPicPr>
          <p:cNvPr id="10243" name="Picture 3" descr="C:\Documents and Settings\111\Рабочий стол\Мои документы\Мои документы\Мои рисунки\Цветы (3)\110DSCIM\PICT07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4429132"/>
            <a:ext cx="1563875" cy="2085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2" name="Picture 2" descr="E:\img2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4429132"/>
            <a:ext cx="2076450" cy="1768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572000" y="1500174"/>
            <a:ext cx="35004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solidFill>
                  <a:srgbClr val="002060"/>
                </a:solidFill>
              </a:rPr>
              <a:t>Каланхое</a:t>
            </a:r>
            <a:r>
              <a:rPr lang="ru-RU" sz="1200" b="1" dirty="0" smtClean="0">
                <a:solidFill>
                  <a:srgbClr val="002060"/>
                </a:solidFill>
              </a:rPr>
              <a:t>   </a:t>
            </a:r>
            <a:r>
              <a:rPr lang="ru-RU" sz="1200" dirty="0" smtClean="0">
                <a:solidFill>
                  <a:srgbClr val="002060"/>
                </a:solidFill>
              </a:rPr>
              <a:t>помогает  исполнять самые  сокровенные желания.  Также помогает  очистить энергию дома  от грубой темной  энергии ссор, конфликтов и раздражения. Очень полезно иметь это растение где в доме живут  пожилые люди, так как облегчает  душевное состояние. Многим людям помогает  открыть в себе творческие способности. Особенно растение помогает  при сосудистых заболеваниях.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10244" name="Picture 4" descr="C:\Documents and Settings\111\Рабочий стол\Мои документы\Мои документы\Мои рисунки\Цветы (3)\110DSCIM\PICT08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3643326"/>
            <a:ext cx="2908256" cy="2181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00090"/>
            <a:ext cx="7258072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>				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			</a:t>
            </a:r>
            <a:br>
              <a:rPr lang="ru-RU" sz="4000" dirty="0" smtClean="0"/>
            </a:br>
            <a:r>
              <a:rPr lang="ru-RU" sz="4000" dirty="0" smtClean="0">
                <a:solidFill>
                  <a:srgbClr val="7030A0"/>
                </a:solidFill>
              </a:rPr>
              <a:t>традесканция		Гортензия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3520440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Традесканция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Это растение поможет убрать зависть, злословие, лживость, неверие из мыслей и  слов людей, живущих рядом.  Оно поможет обезвредить  вредоносные    мысли  завистливых людей, случайно оказавшихся вашем доме, тем самым оберегая  здоровье домочадцев.  Этот цветок  приносит в дом чувство  радости, помогает поднять настроение, создать атмосферу  юмора  и выполнить  любую работу весело.  Она сможет сберечь  здоровье,  успокоит нервную систему  и будет хранить  ваши легкие бронхи  от воспалений.</a:t>
            </a:r>
          </a:p>
          <a:p>
            <a:endParaRPr lang="ru-RU" dirty="0"/>
          </a:p>
        </p:txBody>
      </p:sp>
      <p:pic>
        <p:nvPicPr>
          <p:cNvPr id="13314" name="Picture 2" descr="C:\Documents and Settings\111\Рабочий стол\Мои документы\Мои документы\Мои рисунки\Цветы (3)\110DSCIM\PICT07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7673" y="3643314"/>
            <a:ext cx="2411015" cy="3214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357686" y="142852"/>
            <a:ext cx="35719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1400" b="1" dirty="0" smtClean="0">
                <a:solidFill>
                  <a:srgbClr val="002060"/>
                </a:solidFill>
              </a:rPr>
              <a:t>Гортензия  </a:t>
            </a:r>
            <a:r>
              <a:rPr lang="ru-RU" sz="1400" b="1" dirty="0" err="1" smtClean="0">
                <a:solidFill>
                  <a:srgbClr val="002060"/>
                </a:solidFill>
              </a:rPr>
              <a:t>крупнолистовая</a:t>
            </a:r>
            <a:r>
              <a:rPr lang="ru-RU" sz="1400" b="1" dirty="0" smtClean="0">
                <a:solidFill>
                  <a:srgbClr val="002060"/>
                </a:solidFill>
              </a:rPr>
              <a:t>.   Гортензия помогает  избавиться  от тяжелых  мыслей, переживаний, зависти, ревности, презрения.  Цветок  нейтрализует  энергию  плохого настроения,  создает общий комфорт  и даже элитарность  во  взаимоотношениях. Этот цветок уравновешивает в человеке  практическую жилку и воздушную мечтательность. Он помогает  создать  внутреннюю и внешнюю  красоту, развить чувство вкуса, гармонию  изящество  в одежде, во взаимоотношениях, поступках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C:\Documents and Settings\111\Рабочий стол\Мои документы\Мои документы\Мои рисунки\Цветы (3)\110DSCIM\PICT10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4357694"/>
            <a:ext cx="2735257" cy="20514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Бегонии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5600" b="1" dirty="0" smtClean="0">
                <a:solidFill>
                  <a:srgbClr val="002060"/>
                </a:solidFill>
              </a:rPr>
              <a:t>Бегония  очищает   атмосферу вашего дома  от нежелательных  остаточных энергий. Особенно он полезен  тем, кто работает со словом- писателям,   журналистам, лекторам ,учителям. Незримое  влияние бегонии  помогает очистить  бронхи, улучшает  состояние дыхательных путей  и вообще является  природным  фильтром для курильщиков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11266" name="Picture 2" descr="C:\Documents and Settings\111\Рабочий стол\Мои документы\Мои документы\Мои рисунки\Цветы (3)\110DSCIM\PICT07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2000240"/>
            <a:ext cx="1875123" cy="250030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 descr="C:\Documents and Settings\111\Рабочий стол\Мои документы\Мои документы\Мои рисунки\Цветы (3)\110DSCIM\PICT08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1928802"/>
            <a:ext cx="1910823" cy="25479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Picture 4" descr="E:\бегони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6" y="4786322"/>
            <a:ext cx="3101012" cy="185737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0" name="Picture 6" descr="C:\Documents and Settings\111\Рабочий стол\Мои документы\Мои документы\Мои рисунки\Осень\PICT082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0"/>
            <a:ext cx="2693942" cy="20203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320040"/>
            <a:ext cx="5556140" cy="751506"/>
          </a:xfrm>
        </p:spPr>
        <p:txBody>
          <a:bodyPr/>
          <a:lstStyle/>
          <a:p>
            <a:r>
              <a:rPr lang="ru-RU" dirty="0" err="1" smtClean="0">
                <a:solidFill>
                  <a:srgbClr val="7030A0"/>
                </a:solidFill>
              </a:rPr>
              <a:t>Фэнь-шуй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170" name="Picture 2" descr="E:\фиал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2143116"/>
            <a:ext cx="2157836" cy="1989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3" descr="E:\фиал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2786058"/>
            <a:ext cx="2179637" cy="20383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2" name="Picture 4" descr="C:\Documents and Settings\111\Рабочий стол\Мои документы\Мои документы\Мои рисунки\Цветы (3)\110DSCIM\денежное дерево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2500306"/>
            <a:ext cx="2410877" cy="32146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3" name="Picture 5" descr="C:\Documents and Settings\111\Рабочий стол\Мои документы\Мои документы\Мои рисунки\Цветы (3)\110DSCIM\хризантем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02" y="4572008"/>
            <a:ext cx="2598718" cy="1948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57158" y="1214422"/>
            <a:ext cx="650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Активизаторами</a:t>
            </a:r>
            <a:r>
              <a:rPr lang="ru-RU" b="1" dirty="0" smtClean="0">
                <a:solidFill>
                  <a:srgbClr val="002060"/>
                </a:solidFill>
              </a:rPr>
              <a:t> богатства являются  -денежное дерево, хризантемы,  фиалки лилового цвета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320040"/>
            <a:ext cx="5341826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Опасные 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Алоказия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При размножении  и уходе  за </a:t>
            </a:r>
            <a:r>
              <a:rPr lang="ru-RU" dirty="0" err="1" smtClean="0">
                <a:solidFill>
                  <a:srgbClr val="002060"/>
                </a:solidFill>
              </a:rPr>
              <a:t>алоказией</a:t>
            </a:r>
            <a:r>
              <a:rPr lang="ru-RU" dirty="0" smtClean="0">
                <a:solidFill>
                  <a:srgbClr val="002060"/>
                </a:solidFill>
              </a:rPr>
              <a:t> нужно помнить, </a:t>
            </a:r>
            <a:r>
              <a:rPr lang="ru-RU" dirty="0" err="1" smtClean="0">
                <a:solidFill>
                  <a:srgbClr val="002060"/>
                </a:solidFill>
              </a:rPr>
              <a:t>что.сок</a:t>
            </a:r>
            <a:r>
              <a:rPr lang="ru-RU" dirty="0" smtClean="0">
                <a:solidFill>
                  <a:srgbClr val="002060"/>
                </a:solidFill>
              </a:rPr>
              <a:t> ее ядовит:  содержит </a:t>
            </a:r>
            <a:r>
              <a:rPr lang="ru-RU" dirty="0" err="1" smtClean="0">
                <a:solidFill>
                  <a:srgbClr val="002060"/>
                </a:solidFill>
              </a:rPr>
              <a:t>раздражащие</a:t>
            </a:r>
            <a:r>
              <a:rPr lang="ru-RU" dirty="0" smtClean="0">
                <a:solidFill>
                  <a:srgbClr val="002060"/>
                </a:solidFill>
              </a:rPr>
              <a:t>  кожу вещества  и даже синильную кислоту. В народной медицине  </a:t>
            </a:r>
            <a:r>
              <a:rPr lang="ru-RU" dirty="0" err="1" smtClean="0">
                <a:solidFill>
                  <a:srgbClr val="002060"/>
                </a:solidFill>
              </a:rPr>
              <a:t>алоказия</a:t>
            </a:r>
            <a:r>
              <a:rPr lang="ru-RU" dirty="0" smtClean="0">
                <a:solidFill>
                  <a:srgbClr val="002060"/>
                </a:solidFill>
              </a:rPr>
              <a:t> используется  для лечения различных опухолей, кожных заболеваний,  зуда и укуса насекомых. Знатоки  китайской медицины  лечат </a:t>
            </a:r>
            <a:r>
              <a:rPr lang="ru-RU" dirty="0" err="1" smtClean="0">
                <a:solidFill>
                  <a:srgbClr val="002060"/>
                </a:solidFill>
              </a:rPr>
              <a:t>алоказией</a:t>
            </a:r>
            <a:r>
              <a:rPr lang="ru-RU" dirty="0" smtClean="0">
                <a:solidFill>
                  <a:srgbClr val="002060"/>
                </a:solidFill>
              </a:rPr>
              <a:t>  боли в желудке и кишечнике, холеру и зубную боль. Сибирские знахари применяют  </a:t>
            </a:r>
            <a:r>
              <a:rPr lang="ru-RU" dirty="0" err="1" smtClean="0">
                <a:solidFill>
                  <a:srgbClr val="002060"/>
                </a:solidFill>
              </a:rPr>
              <a:t>алоказию</a:t>
            </a:r>
            <a:r>
              <a:rPr lang="ru-RU" dirty="0" smtClean="0">
                <a:solidFill>
                  <a:srgbClr val="002060"/>
                </a:solidFill>
              </a:rPr>
              <a:t>  для лечения </a:t>
            </a:r>
            <a:r>
              <a:rPr lang="ru-RU" dirty="0" err="1" smtClean="0">
                <a:solidFill>
                  <a:srgbClr val="002060"/>
                </a:solidFill>
              </a:rPr>
              <a:t>остеохондрозных</a:t>
            </a:r>
            <a:r>
              <a:rPr lang="ru-RU" dirty="0" smtClean="0">
                <a:solidFill>
                  <a:srgbClr val="002060"/>
                </a:solidFill>
              </a:rPr>
              <a:t>  болей, пневмонии  и туберкулеза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218" name="Picture 2" descr="E:\ало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285992"/>
            <a:ext cx="2117725" cy="2143125"/>
          </a:xfrm>
          <a:prstGeom prst="rect">
            <a:avLst/>
          </a:prstGeom>
          <a:noFill/>
        </p:spPr>
      </p:pic>
      <p:pic>
        <p:nvPicPr>
          <p:cNvPr id="9219" name="Picture 3" descr="E:\алоказ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2285992"/>
            <a:ext cx="1693158" cy="2095506"/>
          </a:xfrm>
          <a:prstGeom prst="rect">
            <a:avLst/>
          </a:prstGeom>
          <a:noFill/>
        </p:spPr>
      </p:pic>
      <p:pic>
        <p:nvPicPr>
          <p:cNvPr id="9220" name="Picture 4" descr="E:\алоказия арум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4" y="4643446"/>
            <a:ext cx="2230439" cy="16333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/>
          <a:lstStyle/>
          <a:p>
            <a:r>
              <a:rPr lang="ru-RU" dirty="0" smtClean="0"/>
              <a:t>       Анкета т</a:t>
            </a:r>
            <a:r>
              <a:rPr lang="en-US" dirty="0" smtClean="0"/>
              <a:t>Y</a:t>
            </a:r>
            <a:r>
              <a:rPr lang="ru-RU" dirty="0" smtClean="0"/>
              <a:t>м</a:t>
            </a:r>
            <a:r>
              <a:rPr lang="en-US" dirty="0" smtClean="0"/>
              <a:t>Y</a:t>
            </a:r>
            <a:r>
              <a:rPr lang="ru-RU" dirty="0" err="1" smtClean="0"/>
              <a:t>ктэрэ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285860"/>
            <a:ext cx="7400948" cy="5214974"/>
          </a:xfrm>
        </p:spPr>
        <p:txBody>
          <a:bodyPr>
            <a:normAutofit fontScale="55000" lnSpcReduction="20000"/>
          </a:bodyPr>
          <a:lstStyle/>
          <a:p>
            <a:r>
              <a:rPr lang="ru-RU" sz="2900" b="1" i="1" u="sng" dirty="0" err="1" smtClean="0">
                <a:solidFill>
                  <a:srgbClr val="FF0000"/>
                </a:solidFill>
              </a:rPr>
              <a:t>Ханнык</a:t>
            </a:r>
            <a:r>
              <a:rPr lang="ru-RU" sz="2900" b="1" i="1" u="sng" dirty="0" smtClean="0">
                <a:solidFill>
                  <a:srgbClr val="FF0000"/>
                </a:solidFill>
              </a:rPr>
              <a:t> </a:t>
            </a:r>
            <a:r>
              <a:rPr lang="ru-RU" sz="2900" b="1" i="1" u="sng" dirty="0" err="1" smtClean="0">
                <a:solidFill>
                  <a:srgbClr val="FF0000"/>
                </a:solidFill>
              </a:rPr>
              <a:t>дьиэ</a:t>
            </a:r>
            <a:r>
              <a:rPr lang="ru-RU" sz="2900" b="1" i="1" u="sng" dirty="0" smtClean="0">
                <a:solidFill>
                  <a:srgbClr val="FF0000"/>
                </a:solidFill>
              </a:rPr>
              <a:t> </a:t>
            </a:r>
            <a:r>
              <a:rPr lang="ru-RU" sz="2900" b="1" i="1" u="sng" dirty="0" err="1" smtClean="0">
                <a:solidFill>
                  <a:srgbClr val="FF0000"/>
                </a:solidFill>
              </a:rPr>
              <a:t>сибэккитин</a:t>
            </a:r>
            <a:r>
              <a:rPr lang="ru-RU" sz="2900" b="1" i="1" u="sng" dirty="0" smtClean="0">
                <a:solidFill>
                  <a:srgbClr val="FF0000"/>
                </a:solidFill>
              </a:rPr>
              <a:t> γγннэрэ5ин</a:t>
            </a:r>
            <a:r>
              <a:rPr lang="ru-RU" sz="2900" b="1" i="1" dirty="0" smtClean="0">
                <a:solidFill>
                  <a:srgbClr val="FFC000"/>
                </a:solidFill>
              </a:rPr>
              <a:t>?(герань, фиалка,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алоэ,ааттарын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билбэппин,γчγгэйдик билбэппин,герань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хас</a:t>
            </a:r>
            <a:r>
              <a:rPr lang="ru-RU" sz="2900" b="1" i="1" dirty="0" smtClean="0">
                <a:solidFill>
                  <a:srgbClr val="FFC000"/>
                </a:solidFill>
              </a:rPr>
              <a:t> да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кѳрγнэ</a:t>
            </a:r>
            <a:r>
              <a:rPr lang="ru-RU" sz="2900" b="1" i="1" dirty="0" smtClean="0">
                <a:solidFill>
                  <a:srgbClr val="FFC000"/>
                </a:solidFill>
              </a:rPr>
              <a:t>,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кактус,роза</a:t>
            </a:r>
            <a:r>
              <a:rPr lang="ru-RU" sz="2900" b="1" i="1" dirty="0" smtClean="0">
                <a:solidFill>
                  <a:srgbClr val="FFC000"/>
                </a:solidFill>
              </a:rPr>
              <a:t>,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харчы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сибэккитэ,глоксиния</a:t>
            </a:r>
            <a:r>
              <a:rPr lang="ru-RU" sz="2900" b="1" i="1" dirty="0" smtClean="0">
                <a:solidFill>
                  <a:srgbClr val="FFC000"/>
                </a:solidFill>
              </a:rPr>
              <a:t>,»</a:t>
            </a:r>
            <a:r>
              <a:rPr lang="ru-RU" sz="2900" b="1" i="1" dirty="0" err="1" smtClean="0">
                <a:solidFill>
                  <a:srgbClr val="FFC000"/>
                </a:solidFill>
              </a:rPr>
              <a:t>Сдобрым</a:t>
            </a:r>
            <a:r>
              <a:rPr lang="ru-RU" sz="2900" b="1" i="1" dirty="0" smtClean="0">
                <a:solidFill>
                  <a:srgbClr val="FFC000"/>
                </a:solidFill>
              </a:rPr>
              <a:t> утром»,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гиппеаструм</a:t>
            </a:r>
            <a:r>
              <a:rPr lang="ru-RU" sz="2900" b="1" i="1" dirty="0" smtClean="0">
                <a:solidFill>
                  <a:srgbClr val="FFC000"/>
                </a:solidFill>
              </a:rPr>
              <a:t>,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декабрина</a:t>
            </a:r>
            <a:r>
              <a:rPr lang="ru-RU" sz="2900" b="1" i="1" dirty="0" smtClean="0">
                <a:solidFill>
                  <a:srgbClr val="FFC000"/>
                </a:solidFill>
              </a:rPr>
              <a:t>,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тропическайдар</a:t>
            </a:r>
            <a:r>
              <a:rPr lang="ru-RU" sz="2900" b="1" i="1" dirty="0" smtClean="0">
                <a:solidFill>
                  <a:srgbClr val="FFC000"/>
                </a:solidFill>
              </a:rPr>
              <a:t>, колокольчик,  апельсин, лимон,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калла</a:t>
            </a:r>
            <a:r>
              <a:rPr lang="ru-RU" sz="2900" b="1" i="1" dirty="0" smtClean="0">
                <a:solidFill>
                  <a:srgbClr val="FFC000"/>
                </a:solidFill>
              </a:rPr>
              <a:t>, глоксиния,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традесканция,доллар</a:t>
            </a:r>
            <a:r>
              <a:rPr lang="ru-RU" sz="2900" b="1" i="1" dirty="0" smtClean="0">
                <a:solidFill>
                  <a:srgbClr val="FFC000"/>
                </a:solidFill>
              </a:rPr>
              <a:t> о.д.а</a:t>
            </a:r>
            <a:endParaRPr lang="ru-RU" sz="2900" b="1" dirty="0" smtClean="0">
              <a:solidFill>
                <a:srgbClr val="FFC000"/>
              </a:solidFill>
            </a:endParaRPr>
          </a:p>
          <a:p>
            <a:r>
              <a:rPr lang="ru-RU" sz="2900" b="1" i="1" u="sng" dirty="0" err="1" smtClean="0">
                <a:solidFill>
                  <a:srgbClr val="FF0000"/>
                </a:solidFill>
              </a:rPr>
              <a:t>Тѳhѳ элбэх</a:t>
            </a:r>
            <a:r>
              <a:rPr lang="ru-RU" sz="2900" b="1" i="1" u="sng" dirty="0" smtClean="0">
                <a:solidFill>
                  <a:srgbClr val="FF0000"/>
                </a:solidFill>
              </a:rPr>
              <a:t> </a:t>
            </a:r>
            <a:r>
              <a:rPr lang="ru-RU" sz="2900" b="1" i="1" u="sng" dirty="0" err="1" smtClean="0">
                <a:solidFill>
                  <a:srgbClr val="FF0000"/>
                </a:solidFill>
              </a:rPr>
              <a:t>сибэккилээххит</a:t>
            </a:r>
            <a:r>
              <a:rPr lang="ru-RU" sz="2900" b="1" i="1" dirty="0" smtClean="0">
                <a:solidFill>
                  <a:srgbClr val="FF0000"/>
                </a:solidFill>
              </a:rPr>
              <a:t>?</a:t>
            </a:r>
            <a:r>
              <a:rPr lang="ru-RU" sz="2900" b="1" i="1" dirty="0" err="1" smtClean="0">
                <a:solidFill>
                  <a:srgbClr val="FFC000"/>
                </a:solidFill>
              </a:rPr>
              <a:t>(а5ыйах,тγннγгγм кыра,уонча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кγѳрγн,элбэх, </a:t>
            </a:r>
            <a:r>
              <a:rPr lang="ru-RU" sz="2900" b="1" i="1" dirty="0" smtClean="0">
                <a:solidFill>
                  <a:srgbClr val="FFC000"/>
                </a:solidFill>
              </a:rPr>
              <a:t>32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кѳрγн</a:t>
            </a:r>
            <a:endParaRPr lang="ru-RU" sz="2900" b="1" dirty="0" smtClean="0">
              <a:solidFill>
                <a:srgbClr val="FFC000"/>
              </a:solidFill>
            </a:endParaRPr>
          </a:p>
          <a:p>
            <a:r>
              <a:rPr lang="ru-RU" sz="2900" b="1" i="1" u="sng" dirty="0" err="1" smtClean="0">
                <a:solidFill>
                  <a:srgbClr val="FF0000"/>
                </a:solidFill>
              </a:rPr>
              <a:t>Ханнык</a:t>
            </a:r>
            <a:r>
              <a:rPr lang="ru-RU" sz="2900" b="1" i="1" u="sng" dirty="0" smtClean="0">
                <a:solidFill>
                  <a:srgbClr val="FF0000"/>
                </a:solidFill>
              </a:rPr>
              <a:t> </a:t>
            </a:r>
            <a:r>
              <a:rPr lang="ru-RU" sz="2900" b="1" i="1" u="sng" dirty="0" err="1" smtClean="0">
                <a:solidFill>
                  <a:srgbClr val="FF0000"/>
                </a:solidFill>
              </a:rPr>
              <a:t>сибэккини</a:t>
            </a:r>
            <a:r>
              <a:rPr lang="ru-RU" sz="2900" b="1" i="1" u="sng" dirty="0" smtClean="0">
                <a:solidFill>
                  <a:srgbClr val="FF0000"/>
                </a:solidFill>
              </a:rPr>
              <a:t> ордоро5ун</a:t>
            </a:r>
            <a:r>
              <a:rPr lang="ru-RU" sz="2900" b="1" i="1" dirty="0" smtClean="0">
                <a:solidFill>
                  <a:srgbClr val="FFC000"/>
                </a:solidFill>
              </a:rPr>
              <a:t>?(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бегония,герань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араас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ѳнγн,хризантема, харчы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сибэккитин</a:t>
            </a:r>
            <a:r>
              <a:rPr lang="ru-RU" sz="2900" b="1" i="1" dirty="0" smtClean="0">
                <a:solidFill>
                  <a:srgbClr val="FFC000"/>
                </a:solidFill>
              </a:rPr>
              <a:t>, 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сибэккилээхтэри</a:t>
            </a:r>
            <a:r>
              <a:rPr lang="ru-RU" sz="2900" b="1" i="1" dirty="0" smtClean="0">
                <a:solidFill>
                  <a:srgbClr val="FFC000"/>
                </a:solidFill>
              </a:rPr>
              <a:t>,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алоэны</a:t>
            </a:r>
            <a:r>
              <a:rPr lang="ru-RU" sz="2900" b="1" i="1" dirty="0" smtClean="0">
                <a:solidFill>
                  <a:srgbClr val="FFC000"/>
                </a:solidFill>
              </a:rPr>
              <a:t> эмтээ5ин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иhин,глоксиниялары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барыларын</a:t>
            </a:r>
            <a:r>
              <a:rPr lang="ru-RU" sz="2900" b="1" i="1" dirty="0" smtClean="0">
                <a:solidFill>
                  <a:srgbClr val="FFC000"/>
                </a:solidFill>
              </a:rPr>
              <a:t>)</a:t>
            </a:r>
            <a:endParaRPr lang="ru-RU" sz="2900" b="1" dirty="0" smtClean="0">
              <a:solidFill>
                <a:srgbClr val="FFC000"/>
              </a:solidFill>
            </a:endParaRPr>
          </a:p>
          <a:p>
            <a:r>
              <a:rPr lang="ru-RU" sz="2900" b="1" i="1" u="sng" dirty="0" err="1" smtClean="0">
                <a:solidFill>
                  <a:srgbClr val="FF0000"/>
                </a:solidFill>
              </a:rPr>
              <a:t>Ѳссѳ ханнык</a:t>
            </a:r>
            <a:r>
              <a:rPr lang="ru-RU" sz="2900" b="1" i="1" u="sng" dirty="0" smtClean="0">
                <a:solidFill>
                  <a:srgbClr val="FF0000"/>
                </a:solidFill>
              </a:rPr>
              <a:t> </a:t>
            </a:r>
            <a:r>
              <a:rPr lang="ru-RU" sz="2900" b="1" i="1" u="sng" dirty="0" err="1" smtClean="0">
                <a:solidFill>
                  <a:srgbClr val="FF0000"/>
                </a:solidFill>
              </a:rPr>
              <a:t>сибэккилэниэххин</a:t>
            </a:r>
            <a:r>
              <a:rPr lang="ru-RU" sz="2900" b="1" i="1" u="sng" dirty="0" smtClean="0">
                <a:solidFill>
                  <a:srgbClr val="FF0000"/>
                </a:solidFill>
              </a:rPr>
              <a:t> ба5ара5ын</a:t>
            </a:r>
            <a:r>
              <a:rPr lang="ru-RU" sz="2900" i="1" dirty="0" smtClean="0">
                <a:solidFill>
                  <a:srgbClr val="FFC000"/>
                </a:solidFill>
              </a:rPr>
              <a:t>?</a:t>
            </a:r>
            <a:r>
              <a:rPr lang="ru-RU" sz="2900" i="1" dirty="0" err="1" smtClean="0">
                <a:solidFill>
                  <a:srgbClr val="FFC000"/>
                </a:solidFill>
              </a:rPr>
              <a:t>(</a:t>
            </a:r>
            <a:r>
              <a:rPr lang="ru-RU" sz="2900" b="1" i="1" dirty="0" err="1" smtClean="0">
                <a:solidFill>
                  <a:srgbClr val="FFC000"/>
                </a:solidFill>
              </a:rPr>
              <a:t>Ѳрγγ сибэккилии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турар,улахан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кыhыл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сибэккилээхтэри</a:t>
            </a:r>
            <a:r>
              <a:rPr lang="ru-RU" sz="2900" b="1" i="1" dirty="0" smtClean="0">
                <a:solidFill>
                  <a:srgbClr val="FFC000"/>
                </a:solidFill>
              </a:rPr>
              <a:t>,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уруккуттан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гортензияны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олордуохпун</a:t>
            </a:r>
            <a:r>
              <a:rPr lang="ru-RU" sz="2900" b="1" i="1" dirty="0" smtClean="0">
                <a:solidFill>
                  <a:srgbClr val="FFC000"/>
                </a:solidFill>
              </a:rPr>
              <a:t> ба5арабын, бегония бары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сордун</a:t>
            </a:r>
            <a:r>
              <a:rPr lang="ru-RU" sz="2900" b="1" i="1" dirty="0" smtClean="0">
                <a:solidFill>
                  <a:srgbClr val="FFC000"/>
                </a:solidFill>
              </a:rPr>
              <a:t>,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эмтэнэргэ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i="1" dirty="0" err="1" smtClean="0">
                <a:solidFill>
                  <a:srgbClr val="FFC000"/>
                </a:solidFill>
              </a:rPr>
              <a:t>эрэ</a:t>
            </a:r>
            <a:r>
              <a:rPr lang="ru-RU" sz="2900" i="1" dirty="0" smtClean="0">
                <a:solidFill>
                  <a:srgbClr val="FFC000"/>
                </a:solidFill>
              </a:rPr>
              <a:t> </a:t>
            </a:r>
            <a:r>
              <a:rPr lang="ru-RU" sz="2900" i="1" dirty="0" err="1" smtClean="0">
                <a:solidFill>
                  <a:srgbClr val="FFC000"/>
                </a:solidFill>
              </a:rPr>
              <a:t>аналлаахтары</a:t>
            </a:r>
            <a:r>
              <a:rPr lang="ru-RU" sz="2900" i="1" dirty="0" smtClean="0">
                <a:solidFill>
                  <a:srgbClr val="FFC000"/>
                </a:solidFill>
              </a:rPr>
              <a:t>, розаны  ма5ан,)</a:t>
            </a:r>
            <a:endParaRPr lang="ru-RU" sz="2900" dirty="0" smtClean="0">
              <a:solidFill>
                <a:srgbClr val="FFC000"/>
              </a:solidFill>
            </a:endParaRPr>
          </a:p>
          <a:p>
            <a:r>
              <a:rPr lang="ru-RU" sz="2900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0000"/>
                </a:solidFill>
              </a:rPr>
              <a:t>Сибэккилэр</a:t>
            </a:r>
            <a:r>
              <a:rPr lang="ru-RU" sz="2900" b="1" i="1" dirty="0" smtClean="0">
                <a:solidFill>
                  <a:srgbClr val="FF0000"/>
                </a:solidFill>
              </a:rPr>
              <a:t> </a:t>
            </a:r>
            <a:r>
              <a:rPr lang="ru-RU" sz="2900" b="1" i="1" dirty="0" err="1" smtClean="0">
                <a:solidFill>
                  <a:srgbClr val="FF0000"/>
                </a:solidFill>
              </a:rPr>
              <a:t>эhиги</a:t>
            </a:r>
            <a:r>
              <a:rPr lang="ru-RU" sz="2900" b="1" i="1" dirty="0" smtClean="0">
                <a:solidFill>
                  <a:srgbClr val="FF0000"/>
                </a:solidFill>
              </a:rPr>
              <a:t> </a:t>
            </a:r>
            <a:r>
              <a:rPr lang="ru-RU" sz="2900" b="1" i="1" dirty="0" err="1" smtClean="0">
                <a:solidFill>
                  <a:srgbClr val="FF0000"/>
                </a:solidFill>
              </a:rPr>
              <a:t>олоххутугар</a:t>
            </a:r>
            <a:r>
              <a:rPr lang="ru-RU" sz="2900" b="1" i="1" dirty="0" smtClean="0">
                <a:solidFill>
                  <a:srgbClr val="FF0000"/>
                </a:solidFill>
              </a:rPr>
              <a:t> </a:t>
            </a:r>
            <a:r>
              <a:rPr lang="ru-RU" sz="2900" b="1" i="1" dirty="0" err="1" smtClean="0">
                <a:solidFill>
                  <a:srgbClr val="FF0000"/>
                </a:solidFill>
              </a:rPr>
              <a:t>туох</a:t>
            </a:r>
            <a:r>
              <a:rPr lang="ru-RU" sz="2900" b="1" i="1" dirty="0" smtClean="0">
                <a:solidFill>
                  <a:srgbClr val="FF0000"/>
                </a:solidFill>
              </a:rPr>
              <a:t> </a:t>
            </a:r>
            <a:r>
              <a:rPr lang="ru-RU" sz="2900" b="1" i="1" dirty="0" err="1" smtClean="0">
                <a:solidFill>
                  <a:srgbClr val="FF0000"/>
                </a:solidFill>
              </a:rPr>
              <a:t>суолталаахтарый</a:t>
            </a:r>
            <a:r>
              <a:rPr lang="ru-RU" sz="2900" i="1" dirty="0" smtClean="0">
                <a:solidFill>
                  <a:srgbClr val="FFC000"/>
                </a:solidFill>
              </a:rPr>
              <a:t>?</a:t>
            </a:r>
            <a:r>
              <a:rPr lang="ru-RU" sz="2900" i="1" dirty="0" err="1" smtClean="0">
                <a:solidFill>
                  <a:srgbClr val="FFC000"/>
                </a:solidFill>
              </a:rPr>
              <a:t>(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Кѳрѳн дуоhуйабын</a:t>
            </a:r>
            <a:r>
              <a:rPr lang="ru-RU" sz="2900" b="1" i="1" dirty="0" smtClean="0">
                <a:solidFill>
                  <a:srgbClr val="FFC000"/>
                </a:solidFill>
              </a:rPr>
              <a:t>,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астынабын</a:t>
            </a:r>
            <a:r>
              <a:rPr lang="ru-RU" sz="2900" b="1" i="1" dirty="0" smtClean="0">
                <a:solidFill>
                  <a:srgbClr val="FFC000"/>
                </a:solidFill>
              </a:rPr>
              <a:t>,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наhаа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сѳбγлγγбγн, киhи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санаатын</a:t>
            </a:r>
            <a:r>
              <a:rPr lang="ru-RU" sz="2900" b="1" i="1" dirty="0" smtClean="0">
                <a:solidFill>
                  <a:srgbClr val="FFC000"/>
                </a:solidFill>
              </a:rPr>
              <a:t> кѳтѳ5ѳр,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кыhын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кγѳх ѳнγ санатар</a:t>
            </a:r>
            <a:r>
              <a:rPr lang="ru-RU" sz="2900" b="1" i="1" dirty="0" smtClean="0">
                <a:solidFill>
                  <a:srgbClr val="FFC000"/>
                </a:solidFill>
              </a:rPr>
              <a:t>, +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энергияны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биэрэллэр</a:t>
            </a:r>
            <a:r>
              <a:rPr lang="ru-RU" sz="2900" b="1" i="1" dirty="0" smtClean="0">
                <a:solidFill>
                  <a:srgbClr val="FFC000"/>
                </a:solidFill>
              </a:rPr>
              <a:t>,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олохпун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киэргэтэллэр</a:t>
            </a:r>
            <a:r>
              <a:rPr lang="ru-RU" sz="2900" b="1" i="1" dirty="0" smtClean="0">
                <a:solidFill>
                  <a:srgbClr val="FFC000"/>
                </a:solidFill>
              </a:rPr>
              <a:t>,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психологическай</a:t>
            </a:r>
            <a:r>
              <a:rPr lang="ru-RU" sz="2900" b="1" i="1" dirty="0" smtClean="0">
                <a:solidFill>
                  <a:srgbClr val="FFC000"/>
                </a:solidFill>
              </a:rPr>
              <a:t> комфорт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олохтууллар,сибэккини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таптыыр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буоламмын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кинилэр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миэхэ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кγγс </a:t>
            </a:r>
            <a:r>
              <a:rPr lang="ru-RU" sz="2900" b="1" i="1" dirty="0" smtClean="0">
                <a:solidFill>
                  <a:srgbClr val="FFC000"/>
                </a:solidFill>
              </a:rPr>
              <a:t>, энергия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биэрэллэр</a:t>
            </a:r>
            <a:r>
              <a:rPr lang="ru-RU" sz="2900" b="1" i="1" dirty="0" smtClean="0">
                <a:solidFill>
                  <a:srgbClr val="FFC000"/>
                </a:solidFill>
              </a:rPr>
              <a:t>,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дьиэ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сибиэ</a:t>
            </a:r>
            <a:r>
              <a:rPr lang="en-US" sz="2900" b="1" i="1" dirty="0" smtClean="0">
                <a:solidFill>
                  <a:srgbClr val="FFC000"/>
                </a:solidFill>
              </a:rPr>
              <a:t>h</a:t>
            </a:r>
            <a:r>
              <a:rPr lang="ru-RU" sz="2900" b="1" i="1" dirty="0" err="1" smtClean="0">
                <a:solidFill>
                  <a:srgbClr val="FFC000"/>
                </a:solidFill>
              </a:rPr>
              <a:t>эйдэнэр</a:t>
            </a:r>
            <a:r>
              <a:rPr lang="ru-RU" sz="2900" b="1" i="1" dirty="0" smtClean="0">
                <a:solidFill>
                  <a:srgbClr val="FFC000"/>
                </a:solidFill>
              </a:rPr>
              <a:t>,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улахан</a:t>
            </a:r>
            <a:r>
              <a:rPr lang="ru-RU" sz="2900" b="1" i="1" dirty="0" smtClean="0">
                <a:solidFill>
                  <a:srgbClr val="FFC000"/>
                </a:solidFill>
              </a:rPr>
              <a:t> дьиэлээ5им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буоллар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биир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хоhу</a:t>
            </a:r>
            <a:r>
              <a:rPr lang="ru-RU" sz="2900" b="1" i="1" dirty="0" smtClean="0">
                <a:solidFill>
                  <a:srgbClr val="FFC000"/>
                </a:solidFill>
              </a:rPr>
              <a:t> 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сибэккигэ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аныам</a:t>
            </a:r>
            <a:r>
              <a:rPr lang="ru-RU" sz="2900" b="1" i="1" dirty="0" smtClean="0">
                <a:solidFill>
                  <a:srgbClr val="FFC000"/>
                </a:solidFill>
              </a:rPr>
              <a:t> этэ,</a:t>
            </a:r>
            <a:r>
              <a:rPr lang="ru-RU" sz="2900" b="1" i="1" dirty="0" err="1" smtClean="0">
                <a:solidFill>
                  <a:srgbClr val="FFC000"/>
                </a:solidFill>
              </a:rPr>
              <a:t>γγнээйини кытта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кэпсэтиэххэ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наада</a:t>
            </a:r>
            <a:r>
              <a:rPr lang="ru-RU" sz="2900" b="1" i="1" dirty="0" smtClean="0">
                <a:solidFill>
                  <a:srgbClr val="FFC000"/>
                </a:solidFill>
              </a:rPr>
              <a:t>,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киhи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доруобуйатыгар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туhалаахтар</a:t>
            </a:r>
            <a:r>
              <a:rPr lang="ru-RU" sz="2900" b="1" i="1" dirty="0" smtClean="0">
                <a:solidFill>
                  <a:srgbClr val="FFC000"/>
                </a:solidFill>
              </a:rPr>
              <a:t>,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дьиэн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уютнай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буолар</a:t>
            </a:r>
            <a:r>
              <a:rPr lang="ru-RU" sz="2900" b="1" i="1" dirty="0" smtClean="0">
                <a:solidFill>
                  <a:srgbClr val="FFC000"/>
                </a:solidFill>
              </a:rPr>
              <a:t>, 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эмтэнэргэ</a:t>
            </a:r>
            <a:r>
              <a:rPr lang="ru-RU" sz="2900" b="1" i="1" dirty="0" smtClean="0">
                <a:solidFill>
                  <a:srgbClr val="FFC000"/>
                </a:solidFill>
              </a:rPr>
              <a:t>,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сибэккитэ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суох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чункук</a:t>
            </a:r>
            <a:r>
              <a:rPr lang="ru-RU" sz="2900" b="1" i="1" dirty="0" smtClean="0">
                <a:solidFill>
                  <a:srgbClr val="FFC000"/>
                </a:solidFill>
              </a:rPr>
              <a:t>,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итиини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биэрэллэр</a:t>
            </a:r>
            <a:r>
              <a:rPr lang="ru-RU" sz="2900" b="1" i="1" dirty="0" smtClean="0">
                <a:solidFill>
                  <a:srgbClr val="FFC000"/>
                </a:solidFill>
              </a:rPr>
              <a:t>,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элбэх</a:t>
            </a:r>
            <a:r>
              <a:rPr lang="ru-RU" sz="2900" b="1" i="1" dirty="0" smtClean="0">
                <a:solidFill>
                  <a:srgbClr val="FFC000"/>
                </a:solidFill>
              </a:rPr>
              <a:t> </a:t>
            </a:r>
            <a:r>
              <a:rPr lang="ru-RU" sz="2900" b="1" i="1" dirty="0" err="1" smtClean="0">
                <a:solidFill>
                  <a:srgbClr val="FFC000"/>
                </a:solidFill>
              </a:rPr>
              <a:t>γѳрγγнγ-кѳ</a:t>
            </a:r>
            <a:r>
              <a:rPr lang="ru-RU" sz="2900" b="1" dirty="0" err="1" smtClean="0">
                <a:solidFill>
                  <a:srgbClr val="FFC000"/>
                </a:solidFill>
              </a:rPr>
              <a:t>тγγнγ</a:t>
            </a:r>
            <a:r>
              <a:rPr lang="ru-RU" sz="2900" b="1" dirty="0" smtClean="0">
                <a:solidFill>
                  <a:srgbClr val="FFC000"/>
                </a:solidFill>
              </a:rPr>
              <a:t>)</a:t>
            </a:r>
            <a:endParaRPr lang="ru-RU" sz="2900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80068"/>
          </a:xfrm>
        </p:spPr>
        <p:txBody>
          <a:bodyPr/>
          <a:lstStyle/>
          <a:p>
            <a:r>
              <a:rPr lang="ru-RU" dirty="0" smtClean="0"/>
              <a:t> В </a:t>
            </a:r>
            <a:r>
              <a:rPr lang="ru-RU" dirty="0" err="1" smtClean="0"/>
              <a:t>кутане</a:t>
            </a:r>
            <a:r>
              <a:rPr lang="ru-RU" dirty="0" smtClean="0"/>
              <a:t> растут…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111\Рабочий стол\Мои документы\Мои документы\Мои рисунки\Цветы (3)\110DSCIM\PICT07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303661" y="4947107"/>
            <a:ext cx="2428868" cy="1821547"/>
          </a:xfrm>
          <a:prstGeom prst="ellipse">
            <a:avLst/>
          </a:prstGeom>
          <a:solidFill>
            <a:srgbClr val="FFFF00"/>
          </a:solidFill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Documents and Settings\111\Рабочий стол\Мои документы\Мои документы\Мои рисунки\Цветы (3)\110DSCIM\PICT07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4500570"/>
            <a:ext cx="1609514" cy="2146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Documents and Settings\111\Рабочий стол\Мои документы\Мои документы\Мои рисунки\Цветы (3)\110DSCIM\PICT08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3429000"/>
            <a:ext cx="2027832" cy="15207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Documents and Settings\111\Рабочий стол\Мои документы\Мои документы\Мои рисунки\Цветы (3)\110DSCIM\PICT08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5984" y="5194288"/>
            <a:ext cx="2218409" cy="1663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E:\DCIM\110DSCIM\PICT106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786058"/>
            <a:ext cx="2193908" cy="16453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 descr="E:\DCIM\110DSCIM\PICT106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6314" y="5000636"/>
            <a:ext cx="1591762" cy="21224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0" descr="C:\Documents and Settings\111\Рабочий стол\Мои документы\Мои документы\Мои рисунки\Цветы (3)\110DSCIM\PICT074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72066" y="2285992"/>
            <a:ext cx="1788165" cy="23843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6" name="Picture 8" descr="C:\Documents and Settings\111\Рабочий стол\Мои документы\Мои документы\Мои рисунки\Цветы (3)\110DSCIM\PICT10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500042"/>
            <a:ext cx="2408190" cy="1806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7" name="Picture 9" descr="C:\Documents and Settings\111\Рабочий стол\Мои документы\Мои документы\Мои рисунки\Дома\SNV3151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285984" y="1214422"/>
            <a:ext cx="2819317" cy="21144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8630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кутане</a:t>
            </a:r>
            <a:r>
              <a:rPr lang="ru-RU" dirty="0" smtClean="0"/>
              <a:t> растут…..</a:t>
            </a:r>
            <a:endParaRPr lang="ru-RU" dirty="0"/>
          </a:p>
        </p:txBody>
      </p:sp>
      <p:pic>
        <p:nvPicPr>
          <p:cNvPr id="1026" name="Picture 2" descr="C:\Documents and Settings\111\Рабочий стол\Мои документы\Мои документы\Мои рисунки\Цветы (3)\110DSCIM\PICT1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643314"/>
            <a:ext cx="2173206" cy="1629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111\Рабочий стол\Мои документы\Мои документы\Мои рисунки\Цветы (3)\110DSCIM\ябло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71876"/>
            <a:ext cx="2252481" cy="30034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111\Рабочий стол\Мои документы\Мои документы\Мои рисунки\Цветы (3)\110DSCIM\лим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687052"/>
            <a:ext cx="2378075" cy="3170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Documents and Settings\111\Рабочий стол\Мои документы\Мои документы\Мои рисунки\Цветы (3)\110DSCIM\PICT08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5357826"/>
            <a:ext cx="2000345" cy="1500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C:\Documents and Settings\111\Рабочий стол\Мои документы\Мои документы\Мои рисунки\Цветы (3)\110DSCIM\PICT082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714356"/>
            <a:ext cx="1797844" cy="2397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1" name="Picture 7" descr="C:\Documents and Settings\111\Рабочий стол\Мои документы\Мои документы\Мои рисунки\Цветы (3)\110DSCIM\куркулиго  отвернуто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857232"/>
            <a:ext cx="1752378" cy="23366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2" name="Picture 8" descr="C:\Documents and Settings\111\Рабочий стол\Мои документы\Мои документы\Мои рисунки\Цветы (3)\110DSCIM\PICT078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1785926"/>
            <a:ext cx="2027864" cy="1520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Documents and Settings\111\Рабочий стол\Мои документы\Мои документы\Мои рисунки\Цветы (3)\110DSCIM\PICT073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714488"/>
            <a:ext cx="2218441" cy="1663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Цветы украшают нашу жизнь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C:\Documents and Settings\111\Рабочий стол\Мои документы\Мои документы\Мои рисунки\Осень\PICT0864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429132"/>
            <a:ext cx="2192357" cy="16831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Documents and Settings\111\Рабочий стол\Мои документы\Мои документы\Мои рисунки\Осень\PICT084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3929066"/>
            <a:ext cx="2266589" cy="1931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E:\img1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1714488"/>
            <a:ext cx="3495247" cy="2002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Documents and Settings\111\Рабочий стол\Мои документы\Мои документы\Мои рисунки\Дома\SNV315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1500174"/>
            <a:ext cx="2949571" cy="22121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Documents and Settings\111\Рабочий стол\Мои документы\Мои документы\Мои рисунки\Дома\SNV3151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3504" y="4071942"/>
            <a:ext cx="2819317" cy="2114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68046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5714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Овен				телец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9"/>
            <a:ext cx="3520440" cy="642942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 smtClean="0">
                <a:solidFill>
                  <a:srgbClr val="7030A0"/>
                </a:solidFill>
              </a:rPr>
              <a:t>Герань,           </a:t>
            </a:r>
            <a:r>
              <a:rPr lang="ru-RU" sz="5600" b="1" dirty="0" err="1" smtClean="0">
                <a:solidFill>
                  <a:srgbClr val="7030A0"/>
                </a:solidFill>
              </a:rPr>
              <a:t>колерия</a:t>
            </a:r>
            <a:r>
              <a:rPr lang="ru-RU" sz="5600" b="1" dirty="0" smtClean="0">
                <a:solidFill>
                  <a:srgbClr val="7030A0"/>
                </a:solidFill>
              </a:rPr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5600" b="1" dirty="0" smtClean="0">
                <a:solidFill>
                  <a:srgbClr val="7030A0"/>
                </a:solidFill>
              </a:rPr>
              <a:t>бегония</a:t>
            </a:r>
            <a:endParaRPr lang="ru-RU" sz="5600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071670" y="2000240"/>
            <a:ext cx="4643470" cy="1214446"/>
          </a:xfrm>
        </p:spPr>
        <p:txBody>
          <a:bodyPr>
            <a:normAutofit fontScale="25000" lnSpcReduction="20000"/>
          </a:bodyPr>
          <a:lstStyle/>
          <a:p>
            <a:pPr lvl="5">
              <a:buNone/>
            </a:pPr>
            <a:r>
              <a:rPr lang="ru-RU" sz="5600" b="1" dirty="0" err="1" smtClean="0">
                <a:solidFill>
                  <a:srgbClr val="7030A0"/>
                </a:solidFill>
              </a:rPr>
              <a:t>Каланхоэ</a:t>
            </a:r>
            <a:r>
              <a:rPr lang="ru-RU" sz="5600" b="1" dirty="0" smtClean="0">
                <a:solidFill>
                  <a:srgbClr val="7030A0"/>
                </a:solidFill>
              </a:rPr>
              <a:t>  </a:t>
            </a:r>
            <a:r>
              <a:rPr lang="ru-RU" sz="5600" b="1" dirty="0" smtClean="0"/>
              <a:t> </a:t>
            </a:r>
            <a:r>
              <a:rPr lang="ru-RU" sz="5600" dirty="0" smtClean="0"/>
              <a:t>		     				        	</a:t>
            </a:r>
            <a:r>
              <a:rPr lang="ru-RU" sz="5600" b="1" dirty="0" smtClean="0">
                <a:solidFill>
                  <a:srgbClr val="7030A0"/>
                </a:solidFill>
              </a:rPr>
              <a:t>декабрист	</a:t>
            </a:r>
            <a:r>
              <a:rPr lang="ru-RU" sz="5600" dirty="0" smtClean="0"/>
              <a:t>						</a:t>
            </a:r>
            <a:endParaRPr lang="ru-RU" dirty="0" smtClean="0"/>
          </a:p>
          <a:p>
            <a:endParaRPr lang="ru-RU" dirty="0" smtClean="0"/>
          </a:p>
          <a:p>
            <a:pPr lvl="8"/>
            <a:r>
              <a:rPr lang="ru-RU" sz="4200" dirty="0" smtClean="0"/>
              <a:t>б</a:t>
            </a:r>
            <a:endParaRPr lang="ru-RU" sz="4200" dirty="0"/>
          </a:p>
        </p:txBody>
      </p:sp>
      <p:pic>
        <p:nvPicPr>
          <p:cNvPr id="1026" name="Picture 2" descr="E:\img2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643050"/>
            <a:ext cx="2076450" cy="1768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бего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714752"/>
            <a:ext cx="1634331" cy="2436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E:\бегония катаянска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1285860"/>
            <a:ext cx="1681163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111\Рабочий стол\Мои документы\Мои документы\Мои рисунки\Цветы (3)\110DSCIM\денежное дерево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4429132"/>
            <a:ext cx="1821547" cy="2428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1" name="Picture 7" descr="C:\Documents and Settings\111\Рабочий стол\Мои документы\Мои документы\Мои рисунки\Дома\SNV3121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64" y="4357694"/>
            <a:ext cx="2762237" cy="2071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 descr="C:\Documents and Settings\111\Рабочий стол\Мои документы\Мои документы\Мои рисунки\Цветы (3)\110DSCIM\PICT081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0298" y="2428868"/>
            <a:ext cx="1884891" cy="1413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3533895" y="3929066"/>
            <a:ext cx="4467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глоксиния	денежное дерево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34" name="Picture 10" descr="C:\Documents and Settings\111\Рабочий стол\Мои документы\Мои документы\Мои рисунки\Цветы (3)\110DSCIM\зигокактус притупленный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571480"/>
            <a:ext cx="1323860" cy="1765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80068"/>
          </a:xfrm>
        </p:spPr>
        <p:txBody>
          <a:bodyPr>
            <a:normAutofit/>
          </a:bodyPr>
          <a:lstStyle/>
          <a:p>
            <a:r>
              <a:rPr lang="ru-RU" b="0" i="1" dirty="0" smtClean="0">
                <a:solidFill>
                  <a:srgbClr val="002060"/>
                </a:solidFill>
              </a:rPr>
              <a:t>Близнецы 			 Рак</a:t>
            </a:r>
            <a:endParaRPr lang="ru-RU" b="0" i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285860"/>
            <a:ext cx="3520440" cy="17859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Традесканция, </a:t>
            </a:r>
            <a:r>
              <a:rPr lang="ru-RU" b="1" dirty="0" err="1" smtClean="0">
                <a:solidFill>
                  <a:srgbClr val="7030A0"/>
                </a:solidFill>
              </a:rPr>
              <a:t>хлорофитум</a:t>
            </a:r>
            <a:r>
              <a:rPr lang="ru-RU" b="1" dirty="0" smtClean="0">
                <a:solidFill>
                  <a:srgbClr val="7030A0"/>
                </a:solidFill>
              </a:rPr>
              <a:t>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Папоротники, плющи,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142984"/>
            <a:ext cx="3520440" cy="468365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Алоэ, фуксия </a:t>
            </a:r>
            <a:r>
              <a:rPr lang="ru-RU" b="1" dirty="0" err="1" smtClean="0">
                <a:solidFill>
                  <a:srgbClr val="002060"/>
                </a:solidFill>
              </a:rPr>
              <a:t>пеперомия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каланхоэ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сансевиера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E:\жлорофитум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643446"/>
            <a:ext cx="1658156" cy="1889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Documents and Settings\111\Рабочий стол\Мои документы\Мои документы\Мои рисунки\Цветы (3)\110DSCIM\PICT08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3000372"/>
            <a:ext cx="1837319" cy="1377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Documents and Settings\111\Рабочий стол\Мои документы\Мои документы\Мои рисунки\Цветы (3)\110DSCIM\папоротник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4572008"/>
            <a:ext cx="1446519" cy="1928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C:\Documents and Settings\111\Рабочий стол\Мои документы\Мои документы\Мои рисунки\Цветы (3)\110DSCIM\PICT079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2928934"/>
            <a:ext cx="1306537" cy="17421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E:\фуксия изящная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72782" y="2714620"/>
            <a:ext cx="1678883" cy="18573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E:\img16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57686" y="3000372"/>
            <a:ext cx="1325086" cy="1848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6" name="Picture 8" descr="E:\сансевьера  трехполосая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14942" y="4665665"/>
            <a:ext cx="1652442" cy="21923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 лев 				 дева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142984"/>
            <a:ext cx="3520440" cy="200026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Гардения, камелия, мимоза, герань, роза китайская , бальзамин, </a:t>
            </a:r>
            <a:r>
              <a:rPr lang="ru-RU" dirty="0" err="1" smtClean="0">
                <a:solidFill>
                  <a:srgbClr val="002060"/>
                </a:solidFill>
              </a:rPr>
              <a:t>калла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214422"/>
            <a:ext cx="3520440" cy="128588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Огурцы ,березка, </a:t>
            </a:r>
            <a:r>
              <a:rPr lang="ru-RU" dirty="0" err="1" smtClean="0">
                <a:solidFill>
                  <a:srgbClr val="002060"/>
                </a:solidFill>
              </a:rPr>
              <a:t>спиндапсус</a:t>
            </a:r>
            <a:r>
              <a:rPr lang="ru-RU" dirty="0" smtClean="0">
                <a:solidFill>
                  <a:srgbClr val="002060"/>
                </a:solidFill>
              </a:rPr>
              <a:t> (  чертов плющ)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E:\недотрога  валлера бальзами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4286256"/>
            <a:ext cx="1521668" cy="2335211"/>
          </a:xfrm>
          <a:prstGeom prst="rect">
            <a:avLst/>
          </a:prstGeom>
          <a:noFill/>
        </p:spPr>
      </p:pic>
      <p:pic>
        <p:nvPicPr>
          <p:cNvPr id="3075" name="Picture 3" descr="E:\гардения бела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857496"/>
            <a:ext cx="1737215" cy="1327151"/>
          </a:xfrm>
          <a:prstGeom prst="rect">
            <a:avLst/>
          </a:prstGeom>
          <a:noFill/>
        </p:spPr>
      </p:pic>
      <p:pic>
        <p:nvPicPr>
          <p:cNvPr id="3076" name="Picture 4" descr="C:\Documents and Settings\111\Рабочий стол\Мои документы\Мои документы\Мои рисунки\Цветы (3)\110DSCIM\плющ обыкновенный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2143116"/>
            <a:ext cx="2035849" cy="2714620"/>
          </a:xfrm>
          <a:prstGeom prst="rect">
            <a:avLst/>
          </a:prstGeom>
          <a:noFill/>
        </p:spPr>
      </p:pic>
      <p:pic>
        <p:nvPicPr>
          <p:cNvPr id="3077" name="Picture 5" descr="C:\Documents and Settings\111\Рабочий стол\Мои документы\Мои документы\Мои рисунки\Лето2009\PICT042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2" y="2643182"/>
            <a:ext cx="1956443" cy="1467248"/>
          </a:xfrm>
          <a:prstGeom prst="rect">
            <a:avLst/>
          </a:prstGeom>
          <a:noFill/>
        </p:spPr>
      </p:pic>
      <p:pic>
        <p:nvPicPr>
          <p:cNvPr id="3078" name="Picture 6" descr="E:\камелия японская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5984" y="2857496"/>
            <a:ext cx="1400172" cy="1951976"/>
          </a:xfrm>
          <a:prstGeom prst="rect">
            <a:avLst/>
          </a:prstGeom>
          <a:noFill/>
        </p:spPr>
      </p:pic>
      <p:pic>
        <p:nvPicPr>
          <p:cNvPr id="3079" name="Picture 7" descr="C:\Documents and Settings\111\Рабочий стол\Мои документы\Мои документы\Мои рисунки\Цветы (3)\110DSCIM\PICT081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71670" y="4857760"/>
            <a:ext cx="2265314" cy="1698888"/>
          </a:xfrm>
          <a:prstGeom prst="rect">
            <a:avLst/>
          </a:prstGeom>
          <a:noFill/>
        </p:spPr>
      </p:pic>
      <p:pic>
        <p:nvPicPr>
          <p:cNvPr id="3080" name="Picture 8" descr="C:\Documents and Settings\111\Рабочий стол\Мои документы\Мои документы\Мои рисунки\Цветы (3)\110DSCIM\маранта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0628" y="5072074"/>
            <a:ext cx="1979562" cy="14845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Весы 				скорпион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285860"/>
            <a:ext cx="3520440" cy="454078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Азалия, хризантема, </a:t>
            </a:r>
            <a:r>
              <a:rPr lang="ru-RU" b="1" dirty="0" err="1" smtClean="0">
                <a:solidFill>
                  <a:srgbClr val="002060"/>
                </a:solidFill>
              </a:rPr>
              <a:t>фатсия</a:t>
            </a:r>
            <a:r>
              <a:rPr lang="ru-RU" b="1" dirty="0" smtClean="0">
                <a:solidFill>
                  <a:srgbClr val="002060"/>
                </a:solidFill>
              </a:rPr>
              <a:t>, китайская роза,  гортензия, </a:t>
            </a:r>
            <a:r>
              <a:rPr lang="ru-RU" b="1" dirty="0" err="1" smtClean="0">
                <a:solidFill>
                  <a:srgbClr val="002060"/>
                </a:solidFill>
              </a:rPr>
              <a:t>пилея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285860"/>
            <a:ext cx="3520440" cy="454078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Драконово дерево, монстера,  олеандр, </a:t>
            </a:r>
            <a:r>
              <a:rPr lang="ru-RU" b="1" dirty="0" err="1" smtClean="0">
                <a:solidFill>
                  <a:srgbClr val="002060"/>
                </a:solidFill>
              </a:rPr>
              <a:t>сансивьера</a:t>
            </a:r>
            <a:r>
              <a:rPr lang="ru-RU" b="1" dirty="0" smtClean="0">
                <a:solidFill>
                  <a:srgbClr val="002060"/>
                </a:solidFill>
              </a:rPr>
              <a:t> молочай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Documents and Settings\111\Рабочий стол\Мои документы\Мои документы\Мои рисунки\Цветы (3)\110DSCIM\гортенз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429000"/>
            <a:ext cx="2193876" cy="1645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Documents and Settings\111\Рабочий стол\Мои документы\Мои документы\Мои рисунки\Цветы (3)\110DSCIM\хризантем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5194824"/>
            <a:ext cx="2217694" cy="1663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E:\сансевьера  трехполоса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5067756"/>
            <a:ext cx="1349371" cy="17902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E:\монстер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810" y="3286124"/>
            <a:ext cx="2435428" cy="1589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C:\Documents and Settings\111\Рабочий стол\Мои документы\Мои документы\Мои рисунки\Цветы (3)\110DSCIM\сансевьера трехполосая тещин язык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7686" y="5214950"/>
            <a:ext cx="1742047" cy="13064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E:\пилея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28860" y="3143248"/>
            <a:ext cx="1512275" cy="2047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E:\молочайколонновидный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15140" y="3000372"/>
            <a:ext cx="1571636" cy="2020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657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Стрелец   			козерог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3"/>
            <a:ext cx="3520440" cy="135732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Фикус, фиалки, пальмы, комнатный виноград, цитрус,  лимон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928671"/>
            <a:ext cx="3520440" cy="107157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Фикус, веерные пальмы, папоротники, традесканция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E:\фикус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2390" y="4572008"/>
            <a:ext cx="1878342" cy="2031999"/>
          </a:xfrm>
          <a:prstGeom prst="rect">
            <a:avLst/>
          </a:prstGeom>
          <a:noFill/>
        </p:spPr>
      </p:pic>
      <p:pic>
        <p:nvPicPr>
          <p:cNvPr id="5123" name="Picture 3" descr="E:\фини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7497" y="4786322"/>
            <a:ext cx="1867492" cy="1818605"/>
          </a:xfrm>
          <a:prstGeom prst="rect">
            <a:avLst/>
          </a:prstGeom>
          <a:noFill/>
        </p:spPr>
      </p:pic>
      <p:pic>
        <p:nvPicPr>
          <p:cNvPr id="5124" name="Picture 4" descr="E:\img1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822" y="3071810"/>
            <a:ext cx="1912163" cy="1492252"/>
          </a:xfrm>
          <a:prstGeom prst="rect">
            <a:avLst/>
          </a:prstGeom>
          <a:noFill/>
        </p:spPr>
      </p:pic>
      <p:pic>
        <p:nvPicPr>
          <p:cNvPr id="5125" name="Picture 5" descr="C:\Documents and Settings\111\Рабочий стол\Мои документы\Мои документы\Мои рисунки\Цветы (3)\110DSCIM\PICT081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26" y="2143116"/>
            <a:ext cx="1670024" cy="1252447"/>
          </a:xfrm>
          <a:prstGeom prst="rect">
            <a:avLst/>
          </a:prstGeom>
          <a:noFill/>
        </p:spPr>
      </p:pic>
      <p:pic>
        <p:nvPicPr>
          <p:cNvPr id="9" name="Picture 2" descr="E:\фикус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4" y="2357430"/>
            <a:ext cx="1680234" cy="1817685"/>
          </a:xfrm>
          <a:prstGeom prst="rect">
            <a:avLst/>
          </a:prstGeom>
          <a:noFill/>
        </p:spPr>
      </p:pic>
      <p:pic>
        <p:nvPicPr>
          <p:cNvPr id="2050" name="Picture 2" descr="E:\фиалк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28794" y="1857364"/>
            <a:ext cx="1382870" cy="1274759"/>
          </a:xfrm>
          <a:prstGeom prst="rect">
            <a:avLst/>
          </a:prstGeom>
          <a:noFill/>
        </p:spPr>
      </p:pic>
      <p:pic>
        <p:nvPicPr>
          <p:cNvPr id="2052" name="Picture 4" descr="C:\Documents and Settings\111\Рабочий стол\Мои документы\Мои документы\Мои рисунки\Дома\SNV3151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00298" y="3286124"/>
            <a:ext cx="2057311" cy="1542983"/>
          </a:xfrm>
          <a:prstGeom prst="rect">
            <a:avLst/>
          </a:prstGeom>
          <a:noFill/>
        </p:spPr>
      </p:pic>
      <p:pic>
        <p:nvPicPr>
          <p:cNvPr id="2053" name="Picture 5" descr="C:\Documents and Settings\111\Рабочий стол\Мои документы\Мои документы\Мои рисунки\Цветы (3)\110DSCIM\PICT078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857752" y="4643446"/>
            <a:ext cx="1646808" cy="1235035"/>
          </a:xfrm>
          <a:prstGeom prst="rect">
            <a:avLst/>
          </a:prstGeom>
          <a:noFill/>
        </p:spPr>
      </p:pic>
      <p:pic>
        <p:nvPicPr>
          <p:cNvPr id="2054" name="Picture 6" descr="C:\Documents and Settings\111\Рабочий стол\Мои документы\Мои документы\Мои рисунки\Цветы (3)\110DSCIM\PICT0794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572264" y="4286256"/>
            <a:ext cx="1520868" cy="20279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Водолей  			рыбы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90010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Колеус,  клен комнатный,  </a:t>
            </a:r>
            <a:r>
              <a:rPr lang="ru-RU" dirty="0" err="1" smtClean="0">
                <a:solidFill>
                  <a:srgbClr val="002060"/>
                </a:solidFill>
              </a:rPr>
              <a:t>строманта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Драцена, </a:t>
            </a:r>
            <a:r>
              <a:rPr lang="ru-RU" dirty="0" err="1" smtClean="0">
                <a:solidFill>
                  <a:srgbClr val="002060"/>
                </a:solidFill>
              </a:rPr>
              <a:t>диффенбахия</a:t>
            </a:r>
            <a:r>
              <a:rPr lang="ru-RU" dirty="0" smtClean="0">
                <a:solidFill>
                  <a:srgbClr val="002060"/>
                </a:solidFill>
              </a:rPr>
              <a:t>, бегония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Ампельные фикусы, герани,  </a:t>
            </a:r>
            <a:r>
              <a:rPr lang="ru-RU" dirty="0" err="1" smtClean="0">
                <a:solidFill>
                  <a:srgbClr val="002060"/>
                </a:solidFill>
              </a:rPr>
              <a:t>бриофиллум</a:t>
            </a:r>
            <a:r>
              <a:rPr lang="ru-RU" dirty="0" smtClean="0">
                <a:solidFill>
                  <a:srgbClr val="002060"/>
                </a:solidFill>
              </a:rPr>
              <a:t>   морской  или вьющийся огурец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 descr="E:\колеус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929066"/>
            <a:ext cx="1695784" cy="2287635"/>
          </a:xfrm>
          <a:prstGeom prst="rect">
            <a:avLst/>
          </a:prstGeom>
          <a:noFill/>
        </p:spPr>
      </p:pic>
      <p:pic>
        <p:nvPicPr>
          <p:cNvPr id="6147" name="Picture 3" descr="E:\фикус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2428868"/>
            <a:ext cx="2219326" cy="2400877"/>
          </a:xfrm>
          <a:prstGeom prst="rect">
            <a:avLst/>
          </a:prstGeom>
          <a:noFill/>
        </p:spPr>
      </p:pic>
      <p:pic>
        <p:nvPicPr>
          <p:cNvPr id="3074" name="Picture 2" descr="E:\диффенбахия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00232" y="3857628"/>
            <a:ext cx="1815903" cy="2466975"/>
          </a:xfrm>
          <a:prstGeom prst="rect">
            <a:avLst/>
          </a:prstGeom>
          <a:noFill/>
        </p:spPr>
      </p:pic>
      <p:pic>
        <p:nvPicPr>
          <p:cNvPr id="3075" name="Picture 3" descr="C:\Documents and Settings\111\Рабочий стол\Мои документы\Мои документы\Мои рисунки\Осень\PICT082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7224" y="2357430"/>
            <a:ext cx="1979562" cy="1484587"/>
          </a:xfrm>
          <a:prstGeom prst="rect">
            <a:avLst/>
          </a:prstGeom>
          <a:noFill/>
        </p:spPr>
      </p:pic>
      <p:pic>
        <p:nvPicPr>
          <p:cNvPr id="3076" name="Picture 4" descr="E:\недотрога  валлера бальзамин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15074" y="4500570"/>
            <a:ext cx="1428567" cy="2192335"/>
          </a:xfrm>
          <a:prstGeom prst="rect">
            <a:avLst/>
          </a:prstGeom>
          <a:noFill/>
        </p:spPr>
      </p:pic>
      <p:pic>
        <p:nvPicPr>
          <p:cNvPr id="3077" name="Picture 5" descr="E:\пеларгония крупноцветковая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15074" y="2143116"/>
            <a:ext cx="1487487" cy="22594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7030A0"/>
                </a:solidFill>
              </a:rPr>
              <a:t>хлорофитум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600" b="1" dirty="0" err="1" smtClean="0">
                <a:solidFill>
                  <a:srgbClr val="002060"/>
                </a:solidFill>
              </a:rPr>
              <a:t>Чемпином</a:t>
            </a:r>
            <a:r>
              <a:rPr lang="ru-RU" sz="1600" b="1" dirty="0" smtClean="0">
                <a:solidFill>
                  <a:srgbClr val="002060"/>
                </a:solidFill>
              </a:rPr>
              <a:t>  </a:t>
            </a:r>
            <a:r>
              <a:rPr lang="ru-RU" sz="1600" b="1" dirty="0" err="1" smtClean="0">
                <a:solidFill>
                  <a:srgbClr val="002060"/>
                </a:solidFill>
              </a:rPr>
              <a:t>среди-цветов</a:t>
            </a:r>
            <a:r>
              <a:rPr lang="ru-RU" sz="1600" b="1" dirty="0" smtClean="0">
                <a:solidFill>
                  <a:srgbClr val="002060"/>
                </a:solidFill>
              </a:rPr>
              <a:t> очистителей  является </a:t>
            </a:r>
            <a:r>
              <a:rPr lang="ru-RU" sz="1600" b="1" dirty="0" err="1" smtClean="0">
                <a:solidFill>
                  <a:srgbClr val="002060"/>
                </a:solidFill>
              </a:rPr>
              <a:t>хлорофитум</a:t>
            </a:r>
            <a:r>
              <a:rPr lang="ru-RU" sz="1600" b="1" dirty="0" smtClean="0">
                <a:solidFill>
                  <a:srgbClr val="002060"/>
                </a:solidFill>
              </a:rPr>
              <a:t>. Это  растение очищает воздух  от сигаретного дыма  и нейтрализует формальдегид. Этот яд активно выделяется  из старой мебели, сделанной из ДСП. </a:t>
            </a:r>
            <a:r>
              <a:rPr lang="ru-RU" sz="1600" b="1" dirty="0" err="1" smtClean="0">
                <a:solidFill>
                  <a:srgbClr val="002060"/>
                </a:solidFill>
              </a:rPr>
              <a:t>Хлорофитум</a:t>
            </a:r>
            <a:r>
              <a:rPr lang="ru-RU" sz="1600" b="1" dirty="0" smtClean="0">
                <a:solidFill>
                  <a:srgbClr val="002060"/>
                </a:solidFill>
              </a:rPr>
              <a:t>  также обладает  бактерицидным </a:t>
            </a:r>
            <a:r>
              <a:rPr lang="ru-RU" sz="1600" b="1" dirty="0" err="1" smtClean="0">
                <a:solidFill>
                  <a:srgbClr val="002060"/>
                </a:solidFill>
              </a:rPr>
              <a:t>эффектом-за</a:t>
            </a:r>
            <a:r>
              <a:rPr lang="ru-RU" sz="1600" b="1" dirty="0" smtClean="0">
                <a:solidFill>
                  <a:srgbClr val="002060"/>
                </a:solidFill>
              </a:rPr>
              <a:t> 24 часа  этот цветок  почти полностью очищает  воздух  от вредных микроорганизмов.  Интересно,  что его очистительные свойства  заметно усиливаются, если  положить в цветочные горшки  активированный уголь.    Его  необходимо иметь аллергикам.</a:t>
            </a:r>
          </a:p>
          <a:p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5" name="Picture 8" descr="E:\жлорофитум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857232"/>
            <a:ext cx="1972056" cy="2246376"/>
          </a:xfrm>
          <a:prstGeom prst="rect">
            <a:avLst/>
          </a:prstGeom>
          <a:noFill/>
        </p:spPr>
      </p:pic>
      <p:pic>
        <p:nvPicPr>
          <p:cNvPr id="15362" name="Picture 2" descr="C:\Documents and Settings\111\Рабочий стол\Мои документы\Мои документы\Мои рисунки\Цветы (3)\110DSCIM\хлорофитум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643314"/>
            <a:ext cx="3122570" cy="23417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Для разведения в домашних условиях  лучше всего подходят  такие растения, как фикус,  примула.  Пеларгония, драцена.  Алоэ, традесканция, </a:t>
            </a:r>
            <a:r>
              <a:rPr lang="ru-RU" sz="1400" dirty="0" err="1" smtClean="0">
                <a:solidFill>
                  <a:srgbClr val="7030A0"/>
                </a:solidFill>
              </a:rPr>
              <a:t>хлорофитум</a:t>
            </a:r>
            <a:r>
              <a:rPr lang="ru-RU" sz="1400" dirty="0" smtClean="0">
                <a:solidFill>
                  <a:srgbClr val="7030A0"/>
                </a:solidFill>
              </a:rPr>
              <a:t>, аспарагус.  Папоротник, различные виды кактусов. </a:t>
            </a:r>
            <a:endParaRPr lang="ru-RU" sz="1400" dirty="0">
              <a:solidFill>
                <a:srgbClr val="7030A0"/>
              </a:solidFill>
            </a:endParaRPr>
          </a:p>
        </p:txBody>
      </p:sp>
      <p:pic>
        <p:nvPicPr>
          <p:cNvPr id="16" name="Picture 3" descr="E:\img23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357422" y="3786190"/>
            <a:ext cx="1778688" cy="2395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C:\Documents and Settings\111\Рабочий стол\Мои документы\Мои документы\Мои рисунки\Цветы (3)\110DSCIM\папоротник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50" y="1500174"/>
            <a:ext cx="1529951" cy="2039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4" name="Picture 2" descr="E:\фикус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631362"/>
            <a:ext cx="1576384" cy="1705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5" name="Picture 3" descr="E:\img28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00232" y="1643050"/>
            <a:ext cx="2076450" cy="1768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8" name="Picture 6" descr="C:\Documents and Settings\111\Рабочий стол\Мои документы\Мои документы\Мои рисунки\Цветы (3)\110DSCIM\PICT100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7884" y="3857628"/>
            <a:ext cx="1392943" cy="1857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00" name="Picture 8" descr="E:\жлорофитум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57686" y="1428736"/>
            <a:ext cx="1828799" cy="2083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01" name="Picture 9" descr="C:\Documents and Settings\111\Рабочий стол\Мои документы\Мои документы\Мои рисунки\Цветы (3)\110DSCIM\PICT079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20" y="3500438"/>
            <a:ext cx="1660821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2" name="Picture 10" descr="E:\img29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72000" y="3857628"/>
            <a:ext cx="788987" cy="1954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559</TotalTime>
  <Words>874</Words>
  <Application>Microsoft Office PowerPoint</Application>
  <PresentationFormat>Экран (4:3)</PresentationFormat>
  <Paragraphs>75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    Роль  комнатных растений в жизни человека  </vt:lpstr>
      <vt:lpstr>Овен    телец</vt:lpstr>
      <vt:lpstr>Близнецы     Рак</vt:lpstr>
      <vt:lpstr> лев      дева</vt:lpstr>
      <vt:lpstr>Весы     скорпион</vt:lpstr>
      <vt:lpstr>Стрелец      козерог</vt:lpstr>
      <vt:lpstr>Водолей     рыбы</vt:lpstr>
      <vt:lpstr>хлорофитум</vt:lpstr>
      <vt:lpstr>Для разведения в домашних условиях  лучше всего подходят  такие растения, как фикус,  примула.  Пеларгония, драцена.  Алоэ, традесканция, хлорофитум, аспарагус.  Папоротник, различные виды кактусов. </vt:lpstr>
      <vt:lpstr>Герань     каланхоэ</vt:lpstr>
      <vt:lpstr>                            традесканция  Гортензия</vt:lpstr>
      <vt:lpstr>Бегонии</vt:lpstr>
      <vt:lpstr>Фэнь-шуй</vt:lpstr>
      <vt:lpstr>Опасные !</vt:lpstr>
      <vt:lpstr>       Анкета тYмYктэрэ:</vt:lpstr>
      <vt:lpstr> В кутане растут…</vt:lpstr>
      <vt:lpstr>В кутане растут…..</vt:lpstr>
      <vt:lpstr>Цветы украшают нашу жизнь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 комнатных растений в жизни человека</dc:title>
  <dc:creator>111</dc:creator>
  <cp:lastModifiedBy>Пользователь</cp:lastModifiedBy>
  <cp:revision>64</cp:revision>
  <dcterms:created xsi:type="dcterms:W3CDTF">2009-11-06T05:54:40Z</dcterms:created>
  <dcterms:modified xsi:type="dcterms:W3CDTF">2015-04-24T08:58:06Z</dcterms:modified>
</cp:coreProperties>
</file>