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22" r:id="rId2"/>
    <p:sldId id="323" r:id="rId3"/>
    <p:sldId id="324" r:id="rId4"/>
    <p:sldId id="361" r:id="rId5"/>
    <p:sldId id="326" r:id="rId6"/>
    <p:sldId id="314" r:id="rId7"/>
    <p:sldId id="281" r:id="rId8"/>
    <p:sldId id="300" r:id="rId9"/>
    <p:sldId id="366" r:id="rId10"/>
    <p:sldId id="282" r:id="rId11"/>
    <p:sldId id="298" r:id="rId12"/>
    <p:sldId id="3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2DF95-5D7C-46C0-BECB-B138BD4B63F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C174F-D01E-427C-A662-8C190A919D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648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Слой 7, слой 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C174F-D01E-427C-A662-8C190A919D2F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630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Слой 9, слой 10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C174F-D01E-427C-A662-8C190A919D2F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048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Слой 11, слой 12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C174F-D01E-427C-A662-8C190A919D2F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575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728C-EA78-45FA-A86B-F72BEC38802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AD25-CD1E-4588-9FE1-BCF65841CB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728C-EA78-45FA-A86B-F72BEC38802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AD25-CD1E-4588-9FE1-BCF65841C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728C-EA78-45FA-A86B-F72BEC38802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AD25-CD1E-4588-9FE1-BCF65841C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AD635-7910-4B80-9FBA-41EC166F4E8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663035"/>
      </p:ext>
    </p:extLst>
  </p:cSld>
  <p:clrMapOvr>
    <a:masterClrMapping/>
  </p:clrMapOvr>
  <p:transition spd="slow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728C-EA78-45FA-A86B-F72BEC38802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AD25-CD1E-4588-9FE1-BCF65841CB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728C-EA78-45FA-A86B-F72BEC38802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AD25-CD1E-4588-9FE1-BCF65841C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728C-EA78-45FA-A86B-F72BEC38802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AD25-CD1E-4588-9FE1-BCF65841CB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728C-EA78-45FA-A86B-F72BEC38802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AD25-CD1E-4588-9FE1-BCF65841CB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728C-EA78-45FA-A86B-F72BEC38802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AD25-CD1E-4588-9FE1-BCF65841C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728C-EA78-45FA-A86B-F72BEC38802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AD25-CD1E-4588-9FE1-BCF65841C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728C-EA78-45FA-A86B-F72BEC38802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AD25-CD1E-4588-9FE1-BCF65841C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728C-EA78-45FA-A86B-F72BEC38802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AD25-CD1E-4588-9FE1-BCF65841CB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ADA728C-EA78-45FA-A86B-F72BEC38802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34AD25-CD1E-4588-9FE1-BCF65841C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6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83300" y="5301208"/>
            <a:ext cx="6417092" cy="129614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 – растворитель, но не все вещества в ней растворяются.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1658937" cy="1652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60"/>
          <a:stretch/>
        </p:blipFill>
        <p:spPr bwMode="auto">
          <a:xfrm>
            <a:off x="2195735" y="1700808"/>
            <a:ext cx="2036613" cy="31176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124" name="Picture 4" descr="C:\Documents and Settings\Admin\Рабочий стол\Рисунок2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356992"/>
            <a:ext cx="1858212" cy="1436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9072" y="1842394"/>
            <a:ext cx="2005013" cy="2951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95552" y="332656"/>
            <a:ext cx="3576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воды.</a:t>
            </a:r>
          </a:p>
        </p:txBody>
      </p:sp>
    </p:spTree>
    <p:extLst>
      <p:ext uri="{BB962C8B-B14F-4D97-AF65-F5344CB8AC3E}">
        <p14:creationId xmlns:p14="http://schemas.microsoft.com/office/powerpoint/2010/main" val="190110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312763" y="1083631"/>
            <a:ext cx="4435701" cy="5870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Плотно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закрывай кран. </a:t>
            </a: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заметил, что из крана течет напрасно вода, закрой кран. </a:t>
            </a: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моешь руки – не включай сильно струю. Это не помешает умыться, а воды утечет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меньше.</a:t>
            </a: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Наливай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воду в стаканчик, когда чистишь зубы. Полоскать рот из стаканчика очень удобно, а сколько воды сбережешь!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260648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Правила экономии воды.</a:t>
            </a:r>
            <a:endParaRPr kumimoji="0" lang="ru-RU" sz="3200" i="0" u="none" strike="noStrike" kern="0" cap="none" spc="0" normalizeH="0" baseline="0" noProof="0" dirty="0" smtClean="0">
              <a:ln>
                <a:noFill/>
              </a:ln>
              <a:uLnTx/>
              <a:uFillTx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734" y="2060848"/>
            <a:ext cx="3543130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0783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712968" cy="6192688"/>
          </a:xfrm>
        </p:spPr>
        <p:txBody>
          <a:bodyPr>
            <a:noAutofit/>
          </a:bodyPr>
          <a:lstStyle/>
          <a:p>
            <a:pPr marL="4572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ru-RU" sz="2400" b="1" i="1" dirty="0" smtClean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ru-RU" sz="2400" b="1" i="1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ru-RU" sz="2400" b="1" i="1" smtClean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i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запомни навсегда!</a:t>
            </a:r>
            <a:endParaRPr lang="ru-RU" sz="2400" i="1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Символ жизни на Земле – вода!</a:t>
            </a:r>
            <a:endParaRPr lang="ru-RU" sz="2400" i="1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Экономь её и береги-</a:t>
            </a:r>
            <a:endParaRPr lang="ru-RU" sz="2400" i="1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ведь на планете не одни!</a:t>
            </a:r>
            <a:endParaRPr lang="ru-RU" sz="2400" i="1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9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marL="4572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Выводы.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итоге проекта подтвердилась наша гипотеза: «Без воды не будет жизни на Земле».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Запасы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пресной воды ограничены, потребность в ней огромна. Без воды невозможна жизнь растений, животных и человека. Вода – источник всех земных благ человека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Вода уникальна и не 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заменима.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/>
                <a:ea typeface="Calibri"/>
              </a:rPr>
              <a:t>Она </a:t>
            </a:r>
            <a:r>
              <a:rPr lang="ru-RU" sz="2000" dirty="0">
                <a:latin typeface="Times New Roman"/>
                <a:ea typeface="Calibri"/>
              </a:rPr>
              <a:t>путешествует в </a:t>
            </a:r>
            <a:r>
              <a:rPr lang="ru-RU" sz="2000" dirty="0" smtClean="0">
                <a:latin typeface="Times New Roman"/>
                <a:ea typeface="Calibri"/>
              </a:rPr>
              <a:t>природе, восстанавливается </a:t>
            </a:r>
            <a:r>
              <a:rPr lang="ru-RU" sz="2000" dirty="0">
                <a:latin typeface="Times New Roman"/>
                <a:ea typeface="Calibri"/>
              </a:rPr>
              <a:t>и очищается за счет круговорота в природе</a:t>
            </a:r>
            <a:r>
              <a:rPr lang="ru-RU" sz="2000" dirty="0" smtClean="0">
                <a:latin typeface="Times New Roman"/>
                <a:ea typeface="Calibri"/>
              </a:rPr>
              <a:t>.</a:t>
            </a:r>
            <a:r>
              <a:rPr lang="ru-RU" sz="2000" dirty="0">
                <a:latin typeface="Times New Roman"/>
                <a:ea typeface="Calibri"/>
              </a:rPr>
              <a:t> От загрязнения воды страдает всё живое.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Вода – это жизнь, бесценное богатство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Земли.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Эта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проектная работа расширила представления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учащихся о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воде, ее значении и необходимости ее беречь; способствовала развитию познавательных навыков учащихся; умений ориентироваться в информационном пространстве. Работа над этим проектом помогла решить много задач, которые ведут к формированию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метапредметных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универсальных учебных действий.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297183"/>
      </p:ext>
    </p:extLst>
  </p:cSld>
  <p:clrMapOvr>
    <a:masterClrMapping/>
  </p:clrMapOvr>
  <p:transition spd="slow"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5301208"/>
            <a:ext cx="7934201" cy="122413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растворившиеся вещества остаются на фильтре, а вода проходит через него.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2598963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844824"/>
            <a:ext cx="2900957" cy="2651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2795552" y="404664"/>
            <a:ext cx="3864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воды.</a:t>
            </a:r>
          </a:p>
        </p:txBody>
      </p:sp>
    </p:spTree>
    <p:extLst>
      <p:ext uri="{BB962C8B-B14F-4D97-AF65-F5344CB8AC3E}">
        <p14:creationId xmlns:p14="http://schemas.microsoft.com/office/powerpoint/2010/main" val="36402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5588" y="5120640"/>
            <a:ext cx="7988820" cy="1404704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3200" dirty="0">
                <a:solidFill>
                  <a:schemeClr val="tx1"/>
                </a:solidFill>
              </a:rPr>
              <a:t>Вода при нагревании </a:t>
            </a:r>
            <a:r>
              <a:rPr lang="ru-RU" sz="3200" dirty="0" smtClean="0">
                <a:solidFill>
                  <a:schemeClr val="tx1"/>
                </a:solidFill>
              </a:rPr>
              <a:t>расширяется, </a:t>
            </a:r>
            <a:endParaRPr lang="ru-RU" sz="3200" dirty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r>
              <a:rPr lang="ru-RU" sz="3200" dirty="0">
                <a:solidFill>
                  <a:schemeClr val="tx1"/>
                </a:solidFill>
              </a:rPr>
              <a:t>при охлаждении </a:t>
            </a:r>
            <a:r>
              <a:rPr lang="ru-RU" sz="3200" dirty="0" smtClean="0">
                <a:solidFill>
                  <a:schemeClr val="tx1"/>
                </a:solidFill>
              </a:rPr>
              <a:t>сжимается. </a:t>
            </a:r>
            <a:endParaRPr lang="ru-RU" sz="32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7170" name="Picture 2" descr="C:\Documents and Settings\Admin\Рабочий стол\Рисунок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7052263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2795552" y="476673"/>
            <a:ext cx="3792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воды.</a:t>
            </a:r>
          </a:p>
        </p:txBody>
      </p:sp>
    </p:spTree>
    <p:extLst>
      <p:ext uri="{BB962C8B-B14F-4D97-AF65-F5344CB8AC3E}">
        <p14:creationId xmlns:p14="http://schemas.microsoft.com/office/powerpoint/2010/main" val="191780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80386551"/>
              </p:ext>
            </p:extLst>
          </p:nvPr>
        </p:nvGraphicFramePr>
        <p:xfrm>
          <a:off x="467545" y="980728"/>
          <a:ext cx="8208911" cy="5745127"/>
        </p:xfrm>
        <a:graphic>
          <a:graphicData uri="http://schemas.openxmlformats.org/drawingml/2006/table">
            <a:tbl>
              <a:tblPr firstRow="1" firstCol="1" bandRow="1"/>
              <a:tblGrid>
                <a:gridCol w="1134151"/>
                <a:gridCol w="3906408"/>
                <a:gridCol w="3168352"/>
              </a:tblGrid>
              <a:tr h="583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30" marR="8230" marT="8230" marB="82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Параметры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30" marR="8230" marT="8230" marB="82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Свойства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30" marR="8230" marT="8230" marB="82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2063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8230" marR="8230" marT="8230" marB="82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Состояние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Вкус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Прозрачность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Цвет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Запах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Форма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Растворяет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вещества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Что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происходит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при нагревании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при охлаждении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30" marR="8230" marT="8230" marB="82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жидкое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текуча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без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вкуса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прозрачна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без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цвета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без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запаха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не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имеет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растворитель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расширяется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сжимается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30" marR="8230" marT="8230" marB="82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71600" y="9781"/>
            <a:ext cx="792088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ru-RU" alt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аблица свойств воды.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489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0072" y="1844824"/>
            <a:ext cx="3744416" cy="4373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Круговорот воды в природе происходит постоянно. Вода испаряется с поверхности озер, рек, морей, океанов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Вода испаряется и с поверхности растений.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Пары воды переносятся воздушными потоками, охлаждаясь, конденсируются в облака и выпадают в виде дождя и снега. Вновь попадает в водоемы. Вода в природе постоянно обновляется.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Круговорот воды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1916832"/>
            <a:ext cx="4392488" cy="33295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187624" y="620688"/>
            <a:ext cx="6552727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Круговорот воды.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01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260648"/>
            <a:ext cx="6552727" cy="1008112"/>
          </a:xfrm>
        </p:spPr>
        <p:txBody>
          <a:bodyPr/>
          <a:lstStyle/>
          <a:p>
            <a:pPr marL="0" indent="0">
              <a:buNone/>
            </a:pPr>
            <a:r>
              <a:rPr lang="ru-RU" sz="3200" b="0" dirty="0" smtClean="0">
                <a:solidFill>
                  <a:schemeClr val="tx1"/>
                </a:solidFill>
              </a:rPr>
              <a:t>Этапы круговорота воды.</a:t>
            </a:r>
            <a:endParaRPr lang="ru-RU" sz="3200" b="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844824"/>
            <a:ext cx="66247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Tx/>
              <a:buChar char="•"/>
            </a:pPr>
            <a:r>
              <a:rPr lang="ru-RU" altLang="ru-RU" sz="2400" kern="0" dirty="0">
                <a:solidFill>
                  <a:srgbClr val="4634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Испарение с поверхности океана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Tx/>
              <a:buChar char="•"/>
            </a:pPr>
            <a:r>
              <a:rPr lang="ru-RU" altLang="ru-RU" sz="2400" kern="0" dirty="0">
                <a:solidFill>
                  <a:srgbClr val="4634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Охлаждение пара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Tx/>
              <a:buChar char="•"/>
            </a:pPr>
            <a:r>
              <a:rPr lang="ru-RU" altLang="ru-RU" sz="2400" kern="0" dirty="0">
                <a:solidFill>
                  <a:srgbClr val="4634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облаков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Tx/>
              <a:buChar char="•"/>
            </a:pPr>
            <a:r>
              <a:rPr lang="ru-RU" altLang="ru-RU" sz="2400" kern="0" dirty="0">
                <a:solidFill>
                  <a:srgbClr val="4634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Выпадение осадков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Tx/>
              <a:buChar char="•"/>
            </a:pPr>
            <a:r>
              <a:rPr lang="ru-RU" altLang="ru-RU" sz="2400" kern="0" dirty="0">
                <a:solidFill>
                  <a:srgbClr val="4634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Пополнение рек и подземных вод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Tx/>
              <a:buChar char="•"/>
            </a:pPr>
            <a:r>
              <a:rPr lang="ru-RU" altLang="ru-RU" sz="2400" kern="0" dirty="0">
                <a:solidFill>
                  <a:srgbClr val="4634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Сток в океан</a:t>
            </a:r>
          </a:p>
        </p:txBody>
      </p:sp>
    </p:spTree>
    <p:extLst>
      <p:ext uri="{BB962C8B-B14F-4D97-AF65-F5344CB8AC3E}">
        <p14:creationId xmlns:p14="http://schemas.microsoft.com/office/powerpoint/2010/main" val="4061547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899592" y="476672"/>
            <a:ext cx="7920880" cy="576064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источники загрязнения воды.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1340768"/>
            <a:ext cx="4608512" cy="364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сточные воды бытовых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нужд;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сточные воды промышленных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предприятий;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сточные воды коммунального и сельского хозяйства;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разливы нефти и нефтепродуктов;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мусор с кораблей;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свалки по берегам рек.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25" y="1253070"/>
            <a:ext cx="2293985" cy="17204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203" y="3080833"/>
            <a:ext cx="2692874" cy="1800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0641" y="4880988"/>
            <a:ext cx="2597424" cy="18132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242" y="4976098"/>
            <a:ext cx="1730872" cy="1764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03051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60032" y="1484784"/>
            <a:ext cx="3960440" cy="5203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 загрязнения воды страдает всё живое. В реках, озерах, морях погибают растения и животные. Загрязненная вода вредна для здоровья человека. Снижается способность водоемов к самоочищению.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Повсеместное загрязнение воды грозит постепенным исчезновением жизни на планете.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332657"/>
            <a:ext cx="7632848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Опасность от загрязнения воды.</a:t>
            </a:r>
            <a:endParaRPr lang="ru-RU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1236" y="1916832"/>
            <a:ext cx="3535040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5288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404664"/>
            <a:ext cx="6768752" cy="792088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люди должны беречь воду?</a:t>
            </a:r>
            <a:endParaRPr lang="ru-RU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2132856"/>
            <a:ext cx="5688632" cy="325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Нельзя в водоёмы выбрасывать банки, бутылки и другой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мусор.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Нельзя оставлять мусор на берегах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водоемов.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Нельзя вырубать леса вокруг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водоемов.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 рационально использовать воду в быту и на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производстве.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Необходима очистка сточных вод.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45862_1280_102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416" y="1772816"/>
            <a:ext cx="3126740" cy="39737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14792258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1727</TotalTime>
  <Words>429</Words>
  <Application>Microsoft Office PowerPoint</Application>
  <PresentationFormat>Экран (4:3)</PresentationFormat>
  <Paragraphs>86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круговорота воды.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202</cp:revision>
  <dcterms:created xsi:type="dcterms:W3CDTF">2012-11-11T20:26:44Z</dcterms:created>
  <dcterms:modified xsi:type="dcterms:W3CDTF">2015-05-26T07:35:57Z</dcterms:modified>
</cp:coreProperties>
</file>