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78" r:id="rId3"/>
    <p:sldId id="374" r:id="rId4"/>
    <p:sldId id="380" r:id="rId5"/>
    <p:sldId id="369" r:id="rId6"/>
    <p:sldId id="296" r:id="rId7"/>
    <p:sldId id="294" r:id="rId8"/>
    <p:sldId id="258" r:id="rId9"/>
    <p:sldId id="365" r:id="rId10"/>
    <p:sldId id="283" r:id="rId11"/>
    <p:sldId id="351" r:id="rId12"/>
    <p:sldId id="360" r:id="rId13"/>
    <p:sldId id="3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2DF95-5D7C-46C0-BECB-B138BD4B63F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C174F-D01E-427C-A662-8C190A919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4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C174F-D01E-427C-A662-8C190A919D2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AD635-7910-4B80-9FBA-41EC166F4E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63035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DA728C-EA78-45FA-A86B-F72BEC388020}" type="datetimeFigureOut">
              <a:rPr lang="ru-RU" smtClean="0"/>
              <a:pPr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4AD25-CD1E-4588-9FE1-BCF65841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404664"/>
            <a:ext cx="71768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«Вода – наша жизнь»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372200" y="501317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ГПД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Баранова Н.В.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№401 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Колпино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827585" y="476672"/>
            <a:ext cx="7272807" cy="792088"/>
          </a:xfrm>
          <a:noFill/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32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Сколько воды на Земле?</a:t>
            </a:r>
          </a:p>
        </p:txBody>
      </p:sp>
      <p:sp>
        <p:nvSpPr>
          <p:cNvPr id="19" name="Объект 18"/>
          <p:cNvSpPr>
            <a:spLocks noGrp="1"/>
          </p:cNvSpPr>
          <p:nvPr>
            <p:ph idx="4294967295"/>
          </p:nvPr>
        </p:nvSpPr>
        <p:spPr>
          <a:xfrm>
            <a:off x="4644008" y="1773238"/>
            <a:ext cx="4176464" cy="4680098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видят космонавты Землю из космоса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3/4 поверхности земного шара занимают водные пространства. Космонавты, возвращаясь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Землю из космического полета,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рассказывают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испытывают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такое ощущение, будто совершают посадку не на сушу, а на планету «Вода». 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20" name="Picture 3" descr="0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024336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8613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268760"/>
            <a:ext cx="3744416" cy="475252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97% воды на нашей планете – соленая (моря и океаны). Пресной воды всего 3% от всех запасов воды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Земле.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земные запасы в виде полного стакана воды, то пресная вода составит всего лишь несколько капелек на дне этого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724743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24820"/>
            <a:ext cx="3332874" cy="387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34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1556792"/>
            <a:ext cx="4176464" cy="4032448"/>
          </a:xfrm>
        </p:spPr>
        <p:txBody>
          <a:bodyPr>
            <a:noAutofit/>
          </a:bodyPr>
          <a:lstStyle/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 Байкал в Сибири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несомненно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уникальное творение природы. Это самое глубокое озеро в мире. В Байкале сосредоточено около 20% всех запасов пресной воды поверхности Земли. </a:t>
            </a: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aik-067s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79523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83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5765"/>
            <a:ext cx="4896544" cy="858979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в природе.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e79054b7b29a-flx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05" y="1351028"/>
            <a:ext cx="2571750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4" descr="7794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690" y="1321506"/>
            <a:ext cx="2305050" cy="192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5" descr="абрау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321506"/>
            <a:ext cx="2538412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Mz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7680" y="4166923"/>
            <a:ext cx="1944216" cy="193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_1a38c_41d49a7e_XL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285708"/>
            <a:ext cx="2619176" cy="1781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9912" y="3312541"/>
            <a:ext cx="1944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моря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302963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океаны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7092280" y="3302963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озера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4140" y="6018480"/>
            <a:ext cx="2559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6096830"/>
            <a:ext cx="1203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ручьи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sz="2400" dirty="0" smtClean="0"/>
          </a:p>
          <a:p>
            <a:pPr marL="45720" indent="0" algn="ctr">
              <a:buNone/>
            </a:pPr>
            <a:r>
              <a:rPr lang="ru-RU" sz="2400" dirty="0" smtClean="0"/>
              <a:t>Длительность </a:t>
            </a:r>
            <a:r>
              <a:rPr lang="ru-RU" sz="2400" dirty="0"/>
              <a:t>проекта: краткосрочный.</a:t>
            </a:r>
          </a:p>
          <a:p>
            <a:pPr marL="45720" indent="0" algn="ctr">
              <a:buNone/>
            </a:pPr>
            <a:r>
              <a:rPr lang="ru-RU" sz="2400" dirty="0"/>
              <a:t>Вид проекта: познавательно – исследовательский, творческий.</a:t>
            </a:r>
          </a:p>
          <a:p>
            <a:pPr marL="45720" indent="0" algn="ctr">
              <a:buNone/>
            </a:pPr>
            <a:endParaRPr lang="ru-RU" sz="3200" dirty="0"/>
          </a:p>
          <a:p>
            <a:pPr marL="45720" indent="0" algn="ctr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Сформировать представление 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ценности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воды для жизни на Земле.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29888"/>
      </p:ext>
    </p:extLst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5400" dirty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</a:t>
            </a:r>
          </a:p>
          <a:p>
            <a:pPr marL="45720" indent="0">
              <a:buNone/>
            </a:pPr>
            <a:endParaRPr lang="ru-RU" dirty="0"/>
          </a:p>
          <a:p>
            <a:pPr marL="45720" indent="0" algn="just">
              <a:buNone/>
            </a:pPr>
            <a:r>
              <a:rPr lang="ru-RU" sz="3200" dirty="0" smtClean="0"/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 годом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 пресной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на планете становится меньше. Из-за небрежного отношения человека к водным ресурсам на Земле происходят большие изменения вредные для здоровья человека, приводящие к гибели животных и растений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беречь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Гипотеза: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«Без воды не будет жизни на Земле». </a:t>
            </a:r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4728663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4572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собрать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количестве воды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нахождении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в природе;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воды для растений, животных и человека;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собрать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круговороте воды в природе;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познакомиться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состояниями и свойствами воды;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выяснить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загрязнения воды;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составить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бережному отношению к воде и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сохранению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чистой.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659168"/>
      </p:ext>
    </p:extLst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67544" y="274638"/>
            <a:ext cx="8219256" cy="617869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«Знатоки»  </a:t>
            </a:r>
          </a:p>
          <a:p>
            <a:pPr marL="45720" lvl="0" indent="0">
              <a:spcAft>
                <a:spcPts val="8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 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в жизни растений, животных, людей.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 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Показать, что вода уникальна и незаменима.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spcAft>
                <a:spcPts val="8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 Наблюдение,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книги, энциклопедии, интернет.</a:t>
            </a: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исследования: Сообщения и рисунки.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«Исследователи»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исследования: Свойства воды.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 Изучение свойств воды.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 Наблюдение, эксперимент.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исследования: Составление таблицы свойств воды.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«Экологи»</a:t>
            </a:r>
          </a:p>
          <a:p>
            <a:pPr marL="45720" lvl="0" indent="0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исследования: Источники загрязнения воды.</a:t>
            </a:r>
            <a:b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 Сохранить воду чистой. </a:t>
            </a:r>
            <a:endParaRPr lang="ru-RU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исследования: Наблюдение, книги, энциклопедии,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интернет. Результаты исследования: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оставили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инструкцию «Береги воду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45720" lvl="0" indent="0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lnSpc>
                <a:spcPct val="107000"/>
              </a:lnSpc>
              <a:spcAft>
                <a:spcPts val="80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49618"/>
      </p:ext>
    </p:extLst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1156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проекта.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Погружение в проект.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Актуализация знаний.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Обозначение проблемного поля.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Формулирование проблемы.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Формулирование темы и цели проекта.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Организация деятельности детей.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Организация детей в группы.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Определение цели и задач каждой группы.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Планирование работы по решению задач проекта, определение способа оформления результатов.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Распределение ролей в группе.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Работа над проектом.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Сбор и анализ информации.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Решение промежуточных задач.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Оформление результатов.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Защита проекта.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Представление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Ответы на вопросы оппонентов.</a:t>
            </a:r>
          </a:p>
          <a:p>
            <a:pPr marL="4572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Рефлексия и оценка.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387208"/>
      </p:ext>
    </p:extLst>
  </p:cSld>
  <p:clrMapOvr>
    <a:masterClrMapping/>
  </p:clrMapOvr>
  <p:transition spd="slow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88840"/>
            <a:ext cx="7344816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Продукт проекта: 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«Вода – наша жизнь» -  презентация.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9" y="3187970"/>
            <a:ext cx="3767111" cy="283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95929"/>
      </p:ext>
    </p:extLst>
  </p:cSld>
  <p:clrMapOvr>
    <a:masterClrMapping/>
  </p:clrMapOvr>
  <p:transition spd="slow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908720"/>
            <a:ext cx="4608512" cy="5760640"/>
          </a:xfrm>
        </p:spPr>
        <p:txBody>
          <a:bodyPr>
            <a:normAutofit fontScale="25000" lnSpcReduction="20000"/>
          </a:bodyPr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слыхали о воде?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Говорят она везде!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луже, в море, в океане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водопроводном кране.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сосулька замерзает,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лес туманом заползает.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Ледником в горах зовётся,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Лентой серебристой вьётся.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Средь высоких стройных елей,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Рушится потоком селей.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плите у вас кипит,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Паром чайника шипит,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Растворяет сахар в чае.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её не замечаем,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привыкли, что вода – 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Наша спутница всегда!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неё нам не умыться,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наесться, не напиться!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Смею вам я доложить: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воды нам не прожить!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её в пруду найдёте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 сыром лесном болоте.</a:t>
            </a:r>
            <a:b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Путешествует всегда наша спутница – вода.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47" y="1563062"/>
            <a:ext cx="3707650" cy="480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85689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воду называют главным богатством Земли?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92888" cy="2160240"/>
          </a:xfr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FFFFCC"/>
              </a:buClr>
              <a:buSzPct val="60000"/>
              <a:buNone/>
            </a:pPr>
            <a:r>
              <a:rPr lang="ru-RU" alt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Самое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загадочное вещество на нашей планете – это вода. </a:t>
            </a:r>
          </a:p>
          <a:p>
            <a:pPr marL="342900" lvl="0" indent="-342900" fontAlgn="base">
              <a:spcAft>
                <a:spcPct val="0"/>
              </a:spcAft>
              <a:buClr>
                <a:srgbClr val="FFFFCC"/>
              </a:buClr>
              <a:buSzPct val="60000"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Именно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она является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основой всей нашей жизни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всего </a:t>
            </a: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живого на Земле</a:t>
            </a:r>
            <a:r>
              <a:rPr lang="ru-RU" altLang="ru-RU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5" descr="ad5e1eac45d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503" y="3356992"/>
            <a:ext cx="2179018" cy="31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290</Words>
  <Application>Microsoft Office PowerPoint</Application>
  <PresentationFormat>Экран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Сколько воды на Земле?</vt:lpstr>
      <vt:lpstr>Презентация PowerPoint</vt:lpstr>
      <vt:lpstr>Презентация PowerPoint</vt:lpstr>
      <vt:lpstr>Вода в природе.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209</cp:revision>
  <dcterms:created xsi:type="dcterms:W3CDTF">2012-11-11T20:26:44Z</dcterms:created>
  <dcterms:modified xsi:type="dcterms:W3CDTF">2015-05-26T07:06:14Z</dcterms:modified>
</cp:coreProperties>
</file>