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6"/>
  </p:notesMasterIdLst>
  <p:sldIdLst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CF8F9-3302-41C6-9DC5-B87AAE6E43D0}" type="datetimeFigureOut">
              <a:rPr lang="ru-RU" smtClean="0"/>
              <a:t>05.06.2015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3F50C-44D4-4AD8-B93D-334FA81D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56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B2B40C-8246-49D7-A121-9B17B0386455}" type="slidenum">
              <a:rPr lang="ru-RU" altLang="ru-RU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65 w 2123"/>
                <a:gd name="T1" fmla="*/ 789 h 1696"/>
                <a:gd name="T2" fmla="*/ 529 w 2123"/>
                <a:gd name="T3" fmla="*/ 517 h 1696"/>
                <a:gd name="T4" fmla="*/ 655 w 2123"/>
                <a:gd name="T5" fmla="*/ 300 h 1696"/>
                <a:gd name="T6" fmla="*/ 902 w 2123"/>
                <a:gd name="T7" fmla="*/ 445 h 1696"/>
                <a:gd name="T8" fmla="*/ 1184 w 2123"/>
                <a:gd name="T9" fmla="*/ 657 h 1696"/>
                <a:gd name="T10" fmla="*/ 1443 w 2123"/>
                <a:gd name="T11" fmla="*/ 839 h 1696"/>
                <a:gd name="T12" fmla="*/ 1755 w 2123"/>
                <a:gd name="T13" fmla="*/ 1029 h 1696"/>
                <a:gd name="T14" fmla="*/ 1833 w 2123"/>
                <a:gd name="T15" fmla="*/ 1069 h 1696"/>
                <a:gd name="T16" fmla="*/ 1790 w 2123"/>
                <a:gd name="T17" fmla="*/ 1025 h 1696"/>
                <a:gd name="T18" fmla="*/ 1376 w 2123"/>
                <a:gd name="T19" fmla="*/ 758 h 1696"/>
                <a:gd name="T20" fmla="*/ 1058 w 2123"/>
                <a:gd name="T21" fmla="*/ 517 h 1696"/>
                <a:gd name="T22" fmla="*/ 703 w 2123"/>
                <a:gd name="T23" fmla="*/ 249 h 1696"/>
                <a:gd name="T24" fmla="*/ 974 w 2123"/>
                <a:gd name="T25" fmla="*/ 235 h 1696"/>
                <a:gd name="T26" fmla="*/ 1251 w 2123"/>
                <a:gd name="T27" fmla="*/ 240 h 1696"/>
                <a:gd name="T28" fmla="*/ 1574 w 2123"/>
                <a:gd name="T29" fmla="*/ 203 h 1696"/>
                <a:gd name="T30" fmla="*/ 2068 w 2123"/>
                <a:gd name="T31" fmla="*/ 148 h 1696"/>
                <a:gd name="T32" fmla="*/ 2020 w 2123"/>
                <a:gd name="T33" fmla="*/ 131 h 1696"/>
                <a:gd name="T34" fmla="*/ 1503 w 2123"/>
                <a:gd name="T35" fmla="*/ 195 h 1696"/>
                <a:gd name="T36" fmla="*/ 1178 w 2123"/>
                <a:gd name="T37" fmla="*/ 208 h 1696"/>
                <a:gd name="T38" fmla="*/ 739 w 2123"/>
                <a:gd name="T39" fmla="*/ 195 h 1696"/>
                <a:gd name="T40" fmla="*/ 799 w 2123"/>
                <a:gd name="T41" fmla="*/ 172 h 1696"/>
                <a:gd name="T42" fmla="*/ 1112 w 2123"/>
                <a:gd name="T43" fmla="*/ 0 h 1696"/>
                <a:gd name="T44" fmla="*/ 1058 w 2123"/>
                <a:gd name="T45" fmla="*/ 23 h 1696"/>
                <a:gd name="T46" fmla="*/ 985 w 2123"/>
                <a:gd name="T47" fmla="*/ 63 h 1696"/>
                <a:gd name="T48" fmla="*/ 835 w 2123"/>
                <a:gd name="T49" fmla="*/ 145 h 1696"/>
                <a:gd name="T50" fmla="*/ 655 w 2123"/>
                <a:gd name="T51" fmla="*/ 213 h 1696"/>
                <a:gd name="T52" fmla="*/ 619 w 2123"/>
                <a:gd name="T53" fmla="*/ 272 h 1696"/>
                <a:gd name="T54" fmla="*/ 295 w 2123"/>
                <a:gd name="T55" fmla="*/ 445 h 1696"/>
                <a:gd name="T56" fmla="*/ 0 w 2123"/>
                <a:gd name="T57" fmla="*/ 549 h 1696"/>
                <a:gd name="T58" fmla="*/ 0 w 2123"/>
                <a:gd name="T59" fmla="*/ 553 h 1696"/>
                <a:gd name="T60" fmla="*/ 0 w 2123"/>
                <a:gd name="T61" fmla="*/ 581 h 1696"/>
                <a:gd name="T62" fmla="*/ 289 w 2123"/>
                <a:gd name="T63" fmla="*/ 480 h 1696"/>
                <a:gd name="T64" fmla="*/ 577 w 2123"/>
                <a:gd name="T65" fmla="*/ 326 h 1696"/>
                <a:gd name="T66" fmla="*/ 493 w 2123"/>
                <a:gd name="T67" fmla="*/ 508 h 1696"/>
                <a:gd name="T68" fmla="*/ 511 w 2123"/>
                <a:gd name="T69" fmla="*/ 753 h 1696"/>
                <a:gd name="T70" fmla="*/ 450 w 2123"/>
                <a:gd name="T71" fmla="*/ 883 h 1696"/>
                <a:gd name="T72" fmla="*/ 319 w 2123"/>
                <a:gd name="T73" fmla="*/ 1120 h 1696"/>
                <a:gd name="T74" fmla="*/ 313 w 2123"/>
                <a:gd name="T75" fmla="*/ 1283 h 1696"/>
                <a:gd name="T76" fmla="*/ 319 w 2123"/>
                <a:gd name="T77" fmla="*/ 1283 h 1696"/>
                <a:gd name="T78" fmla="*/ 337 w 2123"/>
                <a:gd name="T79" fmla="*/ 1175 h 1696"/>
                <a:gd name="T80" fmla="*/ 565 w 2123"/>
                <a:gd name="T81" fmla="*/ 789 h 1696"/>
                <a:gd name="T82" fmla="*/ 565 w 2123"/>
                <a:gd name="T83" fmla="*/ 789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8 w 969"/>
                <a:gd name="T1" fmla="*/ 1201 h 1192"/>
                <a:gd name="T2" fmla="*/ 500 w 969"/>
                <a:gd name="T3" fmla="*/ 1207 h 1192"/>
                <a:gd name="T4" fmla="*/ 590 w 969"/>
                <a:gd name="T5" fmla="*/ 1165 h 1192"/>
                <a:gd name="T6" fmla="*/ 828 w 969"/>
                <a:gd name="T7" fmla="*/ 1100 h 1192"/>
                <a:gd name="T8" fmla="*/ 953 w 969"/>
                <a:gd name="T9" fmla="*/ 1070 h 1192"/>
                <a:gd name="T10" fmla="*/ 774 w 969"/>
                <a:gd name="T11" fmla="*/ 1001 h 1192"/>
                <a:gd name="T12" fmla="*/ 566 w 969"/>
                <a:gd name="T13" fmla="*/ 963 h 1192"/>
                <a:gd name="T14" fmla="*/ 202 w 969"/>
                <a:gd name="T15" fmla="*/ 981 h 1192"/>
                <a:gd name="T16" fmla="*/ 304 w 969"/>
                <a:gd name="T17" fmla="*/ 903 h 1192"/>
                <a:gd name="T18" fmla="*/ 506 w 969"/>
                <a:gd name="T19" fmla="*/ 813 h 1192"/>
                <a:gd name="T20" fmla="*/ 709 w 969"/>
                <a:gd name="T21" fmla="*/ 681 h 1192"/>
                <a:gd name="T22" fmla="*/ 715 w 969"/>
                <a:gd name="T23" fmla="*/ 681 h 1192"/>
                <a:gd name="T24" fmla="*/ 727 w 969"/>
                <a:gd name="T25" fmla="*/ 675 h 1192"/>
                <a:gd name="T26" fmla="*/ 768 w 969"/>
                <a:gd name="T27" fmla="*/ 657 h 1192"/>
                <a:gd name="T28" fmla="*/ 792 w 969"/>
                <a:gd name="T29" fmla="*/ 651 h 1192"/>
                <a:gd name="T30" fmla="*/ 804 w 969"/>
                <a:gd name="T31" fmla="*/ 639 h 1192"/>
                <a:gd name="T32" fmla="*/ 810 w 969"/>
                <a:gd name="T33" fmla="*/ 627 h 1192"/>
                <a:gd name="T34" fmla="*/ 804 w 969"/>
                <a:gd name="T35" fmla="*/ 621 h 1192"/>
                <a:gd name="T36" fmla="*/ 798 w 969"/>
                <a:gd name="T37" fmla="*/ 609 h 1192"/>
                <a:gd name="T38" fmla="*/ 798 w 969"/>
                <a:gd name="T39" fmla="*/ 580 h 1192"/>
                <a:gd name="T40" fmla="*/ 810 w 969"/>
                <a:gd name="T41" fmla="*/ 550 h 1192"/>
                <a:gd name="T42" fmla="*/ 822 w 969"/>
                <a:gd name="T43" fmla="*/ 520 h 1192"/>
                <a:gd name="T44" fmla="*/ 840 w 969"/>
                <a:gd name="T45" fmla="*/ 490 h 1192"/>
                <a:gd name="T46" fmla="*/ 853 w 969"/>
                <a:gd name="T47" fmla="*/ 460 h 1192"/>
                <a:gd name="T48" fmla="*/ 861 w 969"/>
                <a:gd name="T49" fmla="*/ 442 h 1192"/>
                <a:gd name="T50" fmla="*/ 869 w 969"/>
                <a:gd name="T51" fmla="*/ 436 h 1192"/>
                <a:gd name="T52" fmla="*/ 869 w 969"/>
                <a:gd name="T53" fmla="*/ 352 h 1192"/>
                <a:gd name="T54" fmla="*/ 869 w 969"/>
                <a:gd name="T55" fmla="*/ 346 h 1192"/>
                <a:gd name="T56" fmla="*/ 875 w 969"/>
                <a:gd name="T57" fmla="*/ 340 h 1192"/>
                <a:gd name="T58" fmla="*/ 893 w 969"/>
                <a:gd name="T59" fmla="*/ 310 h 1192"/>
                <a:gd name="T60" fmla="*/ 905 w 969"/>
                <a:gd name="T61" fmla="*/ 274 h 1192"/>
                <a:gd name="T62" fmla="*/ 917 w 969"/>
                <a:gd name="T63" fmla="*/ 244 h 1192"/>
                <a:gd name="T64" fmla="*/ 923 w 969"/>
                <a:gd name="T65" fmla="*/ 232 h 1192"/>
                <a:gd name="T66" fmla="*/ 929 w 969"/>
                <a:gd name="T67" fmla="*/ 220 h 1192"/>
                <a:gd name="T68" fmla="*/ 947 w 969"/>
                <a:gd name="T69" fmla="*/ 173 h 1192"/>
                <a:gd name="T70" fmla="*/ 965 w 969"/>
                <a:gd name="T71" fmla="*/ 137 h 1192"/>
                <a:gd name="T72" fmla="*/ 971 w 969"/>
                <a:gd name="T73" fmla="*/ 125 h 1192"/>
                <a:gd name="T74" fmla="*/ 971 w 969"/>
                <a:gd name="T75" fmla="*/ 119 h 1192"/>
                <a:gd name="T76" fmla="*/ 989 w 969"/>
                <a:gd name="T77" fmla="*/ 0 h 1192"/>
                <a:gd name="T78" fmla="*/ 965 w 969"/>
                <a:gd name="T79" fmla="*/ 47 h 1192"/>
                <a:gd name="T80" fmla="*/ 798 w 969"/>
                <a:gd name="T81" fmla="*/ 113 h 1192"/>
                <a:gd name="T82" fmla="*/ 721 w 969"/>
                <a:gd name="T83" fmla="*/ 161 h 1192"/>
                <a:gd name="T84" fmla="*/ 470 w 969"/>
                <a:gd name="T85" fmla="*/ 238 h 1192"/>
                <a:gd name="T86" fmla="*/ 286 w 969"/>
                <a:gd name="T87" fmla="*/ 292 h 1192"/>
                <a:gd name="T88" fmla="*/ 178 w 969"/>
                <a:gd name="T89" fmla="*/ 298 h 1192"/>
                <a:gd name="T90" fmla="*/ 12 w 969"/>
                <a:gd name="T91" fmla="*/ 490 h 1192"/>
                <a:gd name="T92" fmla="*/ 0 w 969"/>
                <a:gd name="T93" fmla="*/ 514 h 1192"/>
                <a:gd name="T94" fmla="*/ 0 w 969"/>
                <a:gd name="T95" fmla="*/ 1201 h 1192"/>
                <a:gd name="T96" fmla="*/ 96 w 969"/>
                <a:gd name="T97" fmla="*/ 1195 h 1192"/>
                <a:gd name="T98" fmla="*/ 328 w 969"/>
                <a:gd name="T99" fmla="*/ 1201 h 1192"/>
                <a:gd name="T100" fmla="*/ 328 w 969"/>
                <a:gd name="T101" fmla="*/ 120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54 w 2176"/>
                <a:gd name="T1" fmla="*/ 777 h 1505"/>
                <a:gd name="T2" fmla="*/ 1215 w 2176"/>
                <a:gd name="T3" fmla="*/ 1245 h 1505"/>
                <a:gd name="T4" fmla="*/ 976 w 2176"/>
                <a:gd name="T5" fmla="*/ 1203 h 1505"/>
                <a:gd name="T6" fmla="*/ 738 w 2176"/>
                <a:gd name="T7" fmla="*/ 1137 h 1505"/>
                <a:gd name="T8" fmla="*/ 452 w 2176"/>
                <a:gd name="T9" fmla="*/ 1119 h 1505"/>
                <a:gd name="T10" fmla="*/ 0 w 2176"/>
                <a:gd name="T11" fmla="*/ 1089 h 1505"/>
                <a:gd name="T12" fmla="*/ 30 w 2176"/>
                <a:gd name="T13" fmla="*/ 1125 h 1505"/>
                <a:gd name="T14" fmla="*/ 506 w 2176"/>
                <a:gd name="T15" fmla="*/ 1143 h 1505"/>
                <a:gd name="T16" fmla="*/ 792 w 2176"/>
                <a:gd name="T17" fmla="*/ 1197 h 1505"/>
                <a:gd name="T18" fmla="*/ 1155 w 2176"/>
                <a:gd name="T19" fmla="*/ 1316 h 1505"/>
                <a:gd name="T20" fmla="*/ 1090 w 2176"/>
                <a:gd name="T21" fmla="*/ 1334 h 1505"/>
                <a:gd name="T22" fmla="*/ 726 w 2176"/>
                <a:gd name="T23" fmla="*/ 1520 h 1505"/>
                <a:gd name="T24" fmla="*/ 780 w 2176"/>
                <a:gd name="T25" fmla="*/ 1496 h 1505"/>
                <a:gd name="T26" fmla="*/ 881 w 2176"/>
                <a:gd name="T27" fmla="*/ 1454 h 1505"/>
                <a:gd name="T28" fmla="*/ 1042 w 2176"/>
                <a:gd name="T29" fmla="*/ 1370 h 1505"/>
                <a:gd name="T30" fmla="*/ 1239 w 2176"/>
                <a:gd name="T31" fmla="*/ 1310 h 1505"/>
                <a:gd name="T32" fmla="*/ 1292 w 2176"/>
                <a:gd name="T33" fmla="*/ 1233 h 1505"/>
                <a:gd name="T34" fmla="*/ 1667 w 2176"/>
                <a:gd name="T35" fmla="*/ 1053 h 1505"/>
                <a:gd name="T36" fmla="*/ 1971 w 2176"/>
                <a:gd name="T37" fmla="*/ 963 h 1505"/>
                <a:gd name="T38" fmla="*/ 2221 w 2176"/>
                <a:gd name="T39" fmla="*/ 831 h 1505"/>
                <a:gd name="T40" fmla="*/ 2001 w 2176"/>
                <a:gd name="T41" fmla="*/ 921 h 1505"/>
                <a:gd name="T42" fmla="*/ 1691 w 2176"/>
                <a:gd name="T43" fmla="*/ 999 h 1505"/>
                <a:gd name="T44" fmla="*/ 1369 w 2176"/>
                <a:gd name="T45" fmla="*/ 1161 h 1505"/>
                <a:gd name="T46" fmla="*/ 1531 w 2176"/>
                <a:gd name="T47" fmla="*/ 915 h 1505"/>
                <a:gd name="T48" fmla="*/ 1655 w 2176"/>
                <a:gd name="T49" fmla="*/ 550 h 1505"/>
                <a:gd name="T50" fmla="*/ 1775 w 2176"/>
                <a:gd name="T51" fmla="*/ 377 h 1505"/>
                <a:gd name="T52" fmla="*/ 2019 w 2176"/>
                <a:gd name="T53" fmla="*/ 60 h 1505"/>
                <a:gd name="T54" fmla="*/ 2043 w 2176"/>
                <a:gd name="T55" fmla="*/ 0 h 1505"/>
                <a:gd name="T56" fmla="*/ 2013 w 2176"/>
                <a:gd name="T57" fmla="*/ 0 h 1505"/>
                <a:gd name="T58" fmla="*/ 1631 w 2176"/>
                <a:gd name="T59" fmla="*/ 485 h 1505"/>
                <a:gd name="T60" fmla="*/ 1507 w 2176"/>
                <a:gd name="T61" fmla="*/ 897 h 1505"/>
                <a:gd name="T62" fmla="*/ 1280 w 2176"/>
                <a:gd name="T63" fmla="*/ 1185 h 1505"/>
                <a:gd name="T64" fmla="*/ 1155 w 2176"/>
                <a:gd name="T65" fmla="*/ 915 h 1505"/>
                <a:gd name="T66" fmla="*/ 1030 w 2176"/>
                <a:gd name="T67" fmla="*/ 545 h 1505"/>
                <a:gd name="T68" fmla="*/ 905 w 2176"/>
                <a:gd name="T69" fmla="*/ 222 h 1505"/>
                <a:gd name="T70" fmla="*/ 804 w 2176"/>
                <a:gd name="T71" fmla="*/ 0 h 1505"/>
                <a:gd name="T72" fmla="*/ 768 w 2176"/>
                <a:gd name="T73" fmla="*/ 0 h 1505"/>
                <a:gd name="T74" fmla="*/ 923 w 2176"/>
                <a:gd name="T75" fmla="*/ 359 h 1505"/>
                <a:gd name="T76" fmla="*/ 1054 w 2176"/>
                <a:gd name="T77" fmla="*/ 777 h 1505"/>
                <a:gd name="T78" fmla="*/ 1054 w 2176"/>
                <a:gd name="T79" fmla="*/ 77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6 w 813"/>
                <a:gd name="T1" fmla="*/ 569 h 804"/>
                <a:gd name="T2" fmla="*/ 334 w 813"/>
                <a:gd name="T3" fmla="*/ 443 h 804"/>
                <a:gd name="T4" fmla="*/ 656 w 813"/>
                <a:gd name="T5" fmla="*/ 221 h 804"/>
                <a:gd name="T6" fmla="*/ 828 w 813"/>
                <a:gd name="T7" fmla="*/ 0 h 804"/>
                <a:gd name="T8" fmla="*/ 690 w 813"/>
                <a:gd name="T9" fmla="*/ 150 h 804"/>
                <a:gd name="T10" fmla="*/ 149 w 813"/>
                <a:gd name="T11" fmla="*/ 509 h 804"/>
                <a:gd name="T12" fmla="*/ 0 w 813"/>
                <a:gd name="T13" fmla="*/ 742 h 804"/>
                <a:gd name="T14" fmla="*/ 0 w 813"/>
                <a:gd name="T15" fmla="*/ 814 h 804"/>
                <a:gd name="T16" fmla="*/ 166 w 813"/>
                <a:gd name="T17" fmla="*/ 569 h 804"/>
                <a:gd name="T18" fmla="*/ 166 w 813"/>
                <a:gd name="T19" fmla="*/ 569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70 w 759"/>
                <a:gd name="T1" fmla="*/ 66 h 107"/>
                <a:gd name="T2" fmla="*/ 774 w 759"/>
                <a:gd name="T3" fmla="*/ 0 h 107"/>
                <a:gd name="T4" fmla="*/ 506 w 759"/>
                <a:gd name="T5" fmla="*/ 36 h 107"/>
                <a:gd name="T6" fmla="*/ 143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70 w 759"/>
                <a:gd name="T15" fmla="*/ 66 h 107"/>
                <a:gd name="T16" fmla="*/ 47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17 w 3169"/>
                <a:gd name="T1" fmla="*/ 244 h 743"/>
                <a:gd name="T2" fmla="*/ 1769 w 3169"/>
                <a:gd name="T3" fmla="*/ 238 h 743"/>
                <a:gd name="T4" fmla="*/ 2132 w 3169"/>
                <a:gd name="T5" fmla="*/ 256 h 743"/>
                <a:gd name="T6" fmla="*/ 2555 w 3169"/>
                <a:gd name="T7" fmla="*/ 238 h 743"/>
                <a:gd name="T8" fmla="*/ 3234 w 3169"/>
                <a:gd name="T9" fmla="*/ 209 h 743"/>
                <a:gd name="T10" fmla="*/ 3180 w 3169"/>
                <a:gd name="T11" fmla="*/ 191 h 743"/>
                <a:gd name="T12" fmla="*/ 2472 w 3169"/>
                <a:gd name="T13" fmla="*/ 226 h 743"/>
                <a:gd name="T14" fmla="*/ 2043 w 3169"/>
                <a:gd name="T15" fmla="*/ 226 h 743"/>
                <a:gd name="T16" fmla="*/ 1489 w 3169"/>
                <a:gd name="T17" fmla="*/ 191 h 743"/>
                <a:gd name="T18" fmla="*/ 1573 w 3169"/>
                <a:gd name="T19" fmla="*/ 168 h 743"/>
                <a:gd name="T20" fmla="*/ 2079 w 3169"/>
                <a:gd name="T21" fmla="*/ 0 h 743"/>
                <a:gd name="T22" fmla="*/ 2001 w 3169"/>
                <a:gd name="T23" fmla="*/ 24 h 743"/>
                <a:gd name="T24" fmla="*/ 1876 w 3169"/>
                <a:gd name="T25" fmla="*/ 66 h 743"/>
                <a:gd name="T26" fmla="*/ 1637 w 3169"/>
                <a:gd name="T27" fmla="*/ 138 h 743"/>
                <a:gd name="T28" fmla="*/ 1368 w 3169"/>
                <a:gd name="T29" fmla="*/ 203 h 743"/>
                <a:gd name="T30" fmla="*/ 1293 w 3169"/>
                <a:gd name="T31" fmla="*/ 256 h 743"/>
                <a:gd name="T32" fmla="*/ 780 w 3169"/>
                <a:gd name="T33" fmla="*/ 418 h 743"/>
                <a:gd name="T34" fmla="*/ 340 w 3169"/>
                <a:gd name="T35" fmla="*/ 508 h 743"/>
                <a:gd name="T36" fmla="*/ 0 w 3169"/>
                <a:gd name="T37" fmla="*/ 627 h 743"/>
                <a:gd name="T38" fmla="*/ 304 w 3169"/>
                <a:gd name="T39" fmla="*/ 544 h 743"/>
                <a:gd name="T40" fmla="*/ 750 w 3169"/>
                <a:gd name="T41" fmla="*/ 454 h 743"/>
                <a:gd name="T42" fmla="*/ 1203 w 3169"/>
                <a:gd name="T43" fmla="*/ 316 h 743"/>
                <a:gd name="T44" fmla="*/ 1001 w 3169"/>
                <a:gd name="T45" fmla="*/ 496 h 743"/>
                <a:gd name="T46" fmla="*/ 887 w 3169"/>
                <a:gd name="T47" fmla="*/ 753 h 743"/>
                <a:gd name="T48" fmla="*/ 881 w 3169"/>
                <a:gd name="T49" fmla="*/ 753 h 743"/>
                <a:gd name="T50" fmla="*/ 953 w 3169"/>
                <a:gd name="T51" fmla="*/ 753 h 743"/>
                <a:gd name="T52" fmla="*/ 1042 w 3169"/>
                <a:gd name="T53" fmla="*/ 502 h 743"/>
                <a:gd name="T54" fmla="*/ 1322 w 3169"/>
                <a:gd name="T55" fmla="*/ 286 h 743"/>
                <a:gd name="T56" fmla="*/ 1561 w 3169"/>
                <a:gd name="T57" fmla="*/ 454 h 743"/>
                <a:gd name="T58" fmla="*/ 1805 w 3169"/>
                <a:gd name="T59" fmla="*/ 687 h 743"/>
                <a:gd name="T60" fmla="*/ 1894 w 3169"/>
                <a:gd name="T61" fmla="*/ 753 h 743"/>
                <a:gd name="T62" fmla="*/ 1959 w 3169"/>
                <a:gd name="T63" fmla="*/ 753 h 743"/>
                <a:gd name="T64" fmla="*/ 1727 w 3169"/>
                <a:gd name="T65" fmla="*/ 532 h 743"/>
                <a:gd name="T66" fmla="*/ 1417 w 3169"/>
                <a:gd name="T67" fmla="*/ 244 h 743"/>
                <a:gd name="T68" fmla="*/ 1417 w 3169"/>
                <a:gd name="T69" fmla="*/ 244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82 w 2153"/>
                <a:gd name="T1" fmla="*/ 861 h 1930"/>
                <a:gd name="T2" fmla="*/ 1977 w 2153"/>
                <a:gd name="T3" fmla="*/ 1029 h 1930"/>
                <a:gd name="T4" fmla="*/ 2096 w 2153"/>
                <a:gd name="T5" fmla="*/ 1178 h 1930"/>
                <a:gd name="T6" fmla="*/ 2162 w 2153"/>
                <a:gd name="T7" fmla="*/ 1261 h 1930"/>
                <a:gd name="T8" fmla="*/ 2198 w 2153"/>
                <a:gd name="T9" fmla="*/ 1309 h 1930"/>
                <a:gd name="T10" fmla="*/ 1929 w 2153"/>
                <a:gd name="T11" fmla="*/ 987 h 1930"/>
                <a:gd name="T12" fmla="*/ 1900 w 2153"/>
                <a:gd name="T13" fmla="*/ 939 h 1930"/>
                <a:gd name="T14" fmla="*/ 1820 w 2153"/>
                <a:gd name="T15" fmla="*/ 1255 h 1930"/>
                <a:gd name="T16" fmla="*/ 1806 w 2153"/>
                <a:gd name="T17" fmla="*/ 1501 h 1930"/>
                <a:gd name="T18" fmla="*/ 1858 w 2153"/>
                <a:gd name="T19" fmla="*/ 1926 h 1930"/>
                <a:gd name="T20" fmla="*/ 1827 w 2153"/>
                <a:gd name="T21" fmla="*/ 1950 h 1930"/>
                <a:gd name="T22" fmla="*/ 1781 w 2153"/>
                <a:gd name="T23" fmla="*/ 1549 h 1930"/>
                <a:gd name="T24" fmla="*/ 1763 w 2153"/>
                <a:gd name="T25" fmla="*/ 1303 h 1930"/>
                <a:gd name="T26" fmla="*/ 1799 w 2153"/>
                <a:gd name="T27" fmla="*/ 1095 h 1930"/>
                <a:gd name="T28" fmla="*/ 1806 w 2153"/>
                <a:gd name="T29" fmla="*/ 885 h 1930"/>
                <a:gd name="T30" fmla="*/ 1293 w 2153"/>
                <a:gd name="T31" fmla="*/ 1017 h 1930"/>
                <a:gd name="T32" fmla="*/ 840 w 2153"/>
                <a:gd name="T33" fmla="*/ 1142 h 1930"/>
                <a:gd name="T34" fmla="*/ 328 w 2153"/>
                <a:gd name="T35" fmla="*/ 1327 h 1930"/>
                <a:gd name="T36" fmla="*/ 18 w 2153"/>
                <a:gd name="T37" fmla="*/ 1435 h 1930"/>
                <a:gd name="T38" fmla="*/ 316 w 2153"/>
                <a:gd name="T39" fmla="*/ 1297 h 1930"/>
                <a:gd name="T40" fmla="*/ 697 w 2153"/>
                <a:gd name="T41" fmla="*/ 1154 h 1930"/>
                <a:gd name="T42" fmla="*/ 1042 w 2153"/>
                <a:gd name="T43" fmla="*/ 1047 h 1930"/>
                <a:gd name="T44" fmla="*/ 1441 w 2153"/>
                <a:gd name="T45" fmla="*/ 939 h 1930"/>
                <a:gd name="T46" fmla="*/ 1727 w 2153"/>
                <a:gd name="T47" fmla="*/ 825 h 1930"/>
                <a:gd name="T48" fmla="*/ 1363 w 2153"/>
                <a:gd name="T49" fmla="*/ 628 h 1930"/>
                <a:gd name="T50" fmla="*/ 881 w 2153"/>
                <a:gd name="T51" fmla="*/ 520 h 1930"/>
                <a:gd name="T52" fmla="*/ 232 w 2153"/>
                <a:gd name="T53" fmla="*/ 161 h 1930"/>
                <a:gd name="T54" fmla="*/ 0 w 2153"/>
                <a:gd name="T55" fmla="*/ 83 h 1930"/>
                <a:gd name="T56" fmla="*/ 334 w 2153"/>
                <a:gd name="T57" fmla="*/ 179 h 1930"/>
                <a:gd name="T58" fmla="*/ 727 w 2153"/>
                <a:gd name="T59" fmla="*/ 388 h 1930"/>
                <a:gd name="T60" fmla="*/ 953 w 2153"/>
                <a:gd name="T61" fmla="*/ 496 h 1930"/>
                <a:gd name="T62" fmla="*/ 1381 w 2153"/>
                <a:gd name="T63" fmla="*/ 598 h 1930"/>
                <a:gd name="T64" fmla="*/ 1685 w 2153"/>
                <a:gd name="T65" fmla="*/ 753 h 1930"/>
                <a:gd name="T66" fmla="*/ 1453 w 2153"/>
                <a:gd name="T67" fmla="*/ 466 h 1930"/>
                <a:gd name="T68" fmla="*/ 1311 w 2153"/>
                <a:gd name="T69" fmla="*/ 191 h 1930"/>
                <a:gd name="T70" fmla="*/ 1179 w 2153"/>
                <a:gd name="T71" fmla="*/ 0 h 1930"/>
                <a:gd name="T72" fmla="*/ 1369 w 2153"/>
                <a:gd name="T73" fmla="*/ 215 h 1930"/>
                <a:gd name="T74" fmla="*/ 1519 w 2153"/>
                <a:gd name="T75" fmla="*/ 490 h 1930"/>
                <a:gd name="T76" fmla="*/ 1781 w 2153"/>
                <a:gd name="T77" fmla="*/ 813 h 1930"/>
                <a:gd name="T78" fmla="*/ 1882 w 2153"/>
                <a:gd name="T79" fmla="*/ 861 h 1930"/>
                <a:gd name="T80" fmla="*/ 1882 w 2153"/>
                <a:gd name="T81" fmla="*/ 86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6146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146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E3EF-13DF-4A6A-8094-C807691A3184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0259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5285-1D84-4B6E-92C1-87C84DCE4452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8610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FED3E-8228-404B-BF48-9FD4C7F4F09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2116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65 w 2123"/>
                <a:gd name="T1" fmla="*/ 789 h 1696"/>
                <a:gd name="T2" fmla="*/ 529 w 2123"/>
                <a:gd name="T3" fmla="*/ 517 h 1696"/>
                <a:gd name="T4" fmla="*/ 655 w 2123"/>
                <a:gd name="T5" fmla="*/ 300 h 1696"/>
                <a:gd name="T6" fmla="*/ 902 w 2123"/>
                <a:gd name="T7" fmla="*/ 445 h 1696"/>
                <a:gd name="T8" fmla="*/ 1184 w 2123"/>
                <a:gd name="T9" fmla="*/ 657 h 1696"/>
                <a:gd name="T10" fmla="*/ 1443 w 2123"/>
                <a:gd name="T11" fmla="*/ 839 h 1696"/>
                <a:gd name="T12" fmla="*/ 1755 w 2123"/>
                <a:gd name="T13" fmla="*/ 1029 h 1696"/>
                <a:gd name="T14" fmla="*/ 1833 w 2123"/>
                <a:gd name="T15" fmla="*/ 1069 h 1696"/>
                <a:gd name="T16" fmla="*/ 1790 w 2123"/>
                <a:gd name="T17" fmla="*/ 1025 h 1696"/>
                <a:gd name="T18" fmla="*/ 1376 w 2123"/>
                <a:gd name="T19" fmla="*/ 758 h 1696"/>
                <a:gd name="T20" fmla="*/ 1058 w 2123"/>
                <a:gd name="T21" fmla="*/ 517 h 1696"/>
                <a:gd name="T22" fmla="*/ 703 w 2123"/>
                <a:gd name="T23" fmla="*/ 249 h 1696"/>
                <a:gd name="T24" fmla="*/ 974 w 2123"/>
                <a:gd name="T25" fmla="*/ 235 h 1696"/>
                <a:gd name="T26" fmla="*/ 1251 w 2123"/>
                <a:gd name="T27" fmla="*/ 240 h 1696"/>
                <a:gd name="T28" fmla="*/ 1574 w 2123"/>
                <a:gd name="T29" fmla="*/ 203 h 1696"/>
                <a:gd name="T30" fmla="*/ 2068 w 2123"/>
                <a:gd name="T31" fmla="*/ 148 h 1696"/>
                <a:gd name="T32" fmla="*/ 2020 w 2123"/>
                <a:gd name="T33" fmla="*/ 131 h 1696"/>
                <a:gd name="T34" fmla="*/ 1503 w 2123"/>
                <a:gd name="T35" fmla="*/ 195 h 1696"/>
                <a:gd name="T36" fmla="*/ 1178 w 2123"/>
                <a:gd name="T37" fmla="*/ 208 h 1696"/>
                <a:gd name="T38" fmla="*/ 739 w 2123"/>
                <a:gd name="T39" fmla="*/ 195 h 1696"/>
                <a:gd name="T40" fmla="*/ 799 w 2123"/>
                <a:gd name="T41" fmla="*/ 172 h 1696"/>
                <a:gd name="T42" fmla="*/ 1112 w 2123"/>
                <a:gd name="T43" fmla="*/ 0 h 1696"/>
                <a:gd name="T44" fmla="*/ 1058 w 2123"/>
                <a:gd name="T45" fmla="*/ 23 h 1696"/>
                <a:gd name="T46" fmla="*/ 985 w 2123"/>
                <a:gd name="T47" fmla="*/ 63 h 1696"/>
                <a:gd name="T48" fmla="*/ 835 w 2123"/>
                <a:gd name="T49" fmla="*/ 145 h 1696"/>
                <a:gd name="T50" fmla="*/ 655 w 2123"/>
                <a:gd name="T51" fmla="*/ 213 h 1696"/>
                <a:gd name="T52" fmla="*/ 619 w 2123"/>
                <a:gd name="T53" fmla="*/ 272 h 1696"/>
                <a:gd name="T54" fmla="*/ 295 w 2123"/>
                <a:gd name="T55" fmla="*/ 445 h 1696"/>
                <a:gd name="T56" fmla="*/ 0 w 2123"/>
                <a:gd name="T57" fmla="*/ 549 h 1696"/>
                <a:gd name="T58" fmla="*/ 0 w 2123"/>
                <a:gd name="T59" fmla="*/ 553 h 1696"/>
                <a:gd name="T60" fmla="*/ 0 w 2123"/>
                <a:gd name="T61" fmla="*/ 581 h 1696"/>
                <a:gd name="T62" fmla="*/ 289 w 2123"/>
                <a:gd name="T63" fmla="*/ 480 h 1696"/>
                <a:gd name="T64" fmla="*/ 577 w 2123"/>
                <a:gd name="T65" fmla="*/ 326 h 1696"/>
                <a:gd name="T66" fmla="*/ 493 w 2123"/>
                <a:gd name="T67" fmla="*/ 508 h 1696"/>
                <a:gd name="T68" fmla="*/ 511 w 2123"/>
                <a:gd name="T69" fmla="*/ 753 h 1696"/>
                <a:gd name="T70" fmla="*/ 450 w 2123"/>
                <a:gd name="T71" fmla="*/ 883 h 1696"/>
                <a:gd name="T72" fmla="*/ 319 w 2123"/>
                <a:gd name="T73" fmla="*/ 1120 h 1696"/>
                <a:gd name="T74" fmla="*/ 313 w 2123"/>
                <a:gd name="T75" fmla="*/ 1283 h 1696"/>
                <a:gd name="T76" fmla="*/ 319 w 2123"/>
                <a:gd name="T77" fmla="*/ 1283 h 1696"/>
                <a:gd name="T78" fmla="*/ 337 w 2123"/>
                <a:gd name="T79" fmla="*/ 1175 h 1696"/>
                <a:gd name="T80" fmla="*/ 565 w 2123"/>
                <a:gd name="T81" fmla="*/ 789 h 1696"/>
                <a:gd name="T82" fmla="*/ 565 w 2123"/>
                <a:gd name="T83" fmla="*/ 789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8 w 969"/>
                <a:gd name="T1" fmla="*/ 1201 h 1192"/>
                <a:gd name="T2" fmla="*/ 500 w 969"/>
                <a:gd name="T3" fmla="*/ 1207 h 1192"/>
                <a:gd name="T4" fmla="*/ 590 w 969"/>
                <a:gd name="T5" fmla="*/ 1165 h 1192"/>
                <a:gd name="T6" fmla="*/ 828 w 969"/>
                <a:gd name="T7" fmla="*/ 1100 h 1192"/>
                <a:gd name="T8" fmla="*/ 953 w 969"/>
                <a:gd name="T9" fmla="*/ 1070 h 1192"/>
                <a:gd name="T10" fmla="*/ 774 w 969"/>
                <a:gd name="T11" fmla="*/ 1001 h 1192"/>
                <a:gd name="T12" fmla="*/ 566 w 969"/>
                <a:gd name="T13" fmla="*/ 963 h 1192"/>
                <a:gd name="T14" fmla="*/ 202 w 969"/>
                <a:gd name="T15" fmla="*/ 981 h 1192"/>
                <a:gd name="T16" fmla="*/ 304 w 969"/>
                <a:gd name="T17" fmla="*/ 903 h 1192"/>
                <a:gd name="T18" fmla="*/ 506 w 969"/>
                <a:gd name="T19" fmla="*/ 813 h 1192"/>
                <a:gd name="T20" fmla="*/ 709 w 969"/>
                <a:gd name="T21" fmla="*/ 681 h 1192"/>
                <a:gd name="T22" fmla="*/ 715 w 969"/>
                <a:gd name="T23" fmla="*/ 681 h 1192"/>
                <a:gd name="T24" fmla="*/ 727 w 969"/>
                <a:gd name="T25" fmla="*/ 675 h 1192"/>
                <a:gd name="T26" fmla="*/ 768 w 969"/>
                <a:gd name="T27" fmla="*/ 657 h 1192"/>
                <a:gd name="T28" fmla="*/ 792 w 969"/>
                <a:gd name="T29" fmla="*/ 651 h 1192"/>
                <a:gd name="T30" fmla="*/ 804 w 969"/>
                <a:gd name="T31" fmla="*/ 639 h 1192"/>
                <a:gd name="T32" fmla="*/ 810 w 969"/>
                <a:gd name="T33" fmla="*/ 627 h 1192"/>
                <a:gd name="T34" fmla="*/ 804 w 969"/>
                <a:gd name="T35" fmla="*/ 621 h 1192"/>
                <a:gd name="T36" fmla="*/ 798 w 969"/>
                <a:gd name="T37" fmla="*/ 609 h 1192"/>
                <a:gd name="T38" fmla="*/ 798 w 969"/>
                <a:gd name="T39" fmla="*/ 580 h 1192"/>
                <a:gd name="T40" fmla="*/ 810 w 969"/>
                <a:gd name="T41" fmla="*/ 550 h 1192"/>
                <a:gd name="T42" fmla="*/ 822 w 969"/>
                <a:gd name="T43" fmla="*/ 520 h 1192"/>
                <a:gd name="T44" fmla="*/ 840 w 969"/>
                <a:gd name="T45" fmla="*/ 490 h 1192"/>
                <a:gd name="T46" fmla="*/ 853 w 969"/>
                <a:gd name="T47" fmla="*/ 460 h 1192"/>
                <a:gd name="T48" fmla="*/ 861 w 969"/>
                <a:gd name="T49" fmla="*/ 442 h 1192"/>
                <a:gd name="T50" fmla="*/ 869 w 969"/>
                <a:gd name="T51" fmla="*/ 436 h 1192"/>
                <a:gd name="T52" fmla="*/ 869 w 969"/>
                <a:gd name="T53" fmla="*/ 352 h 1192"/>
                <a:gd name="T54" fmla="*/ 869 w 969"/>
                <a:gd name="T55" fmla="*/ 346 h 1192"/>
                <a:gd name="T56" fmla="*/ 875 w 969"/>
                <a:gd name="T57" fmla="*/ 340 h 1192"/>
                <a:gd name="T58" fmla="*/ 893 w 969"/>
                <a:gd name="T59" fmla="*/ 310 h 1192"/>
                <a:gd name="T60" fmla="*/ 905 w 969"/>
                <a:gd name="T61" fmla="*/ 274 h 1192"/>
                <a:gd name="T62" fmla="*/ 917 w 969"/>
                <a:gd name="T63" fmla="*/ 244 h 1192"/>
                <a:gd name="T64" fmla="*/ 923 w 969"/>
                <a:gd name="T65" fmla="*/ 232 h 1192"/>
                <a:gd name="T66" fmla="*/ 929 w 969"/>
                <a:gd name="T67" fmla="*/ 220 h 1192"/>
                <a:gd name="T68" fmla="*/ 947 w 969"/>
                <a:gd name="T69" fmla="*/ 173 h 1192"/>
                <a:gd name="T70" fmla="*/ 965 w 969"/>
                <a:gd name="T71" fmla="*/ 137 h 1192"/>
                <a:gd name="T72" fmla="*/ 971 w 969"/>
                <a:gd name="T73" fmla="*/ 125 h 1192"/>
                <a:gd name="T74" fmla="*/ 971 w 969"/>
                <a:gd name="T75" fmla="*/ 119 h 1192"/>
                <a:gd name="T76" fmla="*/ 989 w 969"/>
                <a:gd name="T77" fmla="*/ 0 h 1192"/>
                <a:gd name="T78" fmla="*/ 965 w 969"/>
                <a:gd name="T79" fmla="*/ 47 h 1192"/>
                <a:gd name="T80" fmla="*/ 798 w 969"/>
                <a:gd name="T81" fmla="*/ 113 h 1192"/>
                <a:gd name="T82" fmla="*/ 721 w 969"/>
                <a:gd name="T83" fmla="*/ 161 h 1192"/>
                <a:gd name="T84" fmla="*/ 470 w 969"/>
                <a:gd name="T85" fmla="*/ 238 h 1192"/>
                <a:gd name="T86" fmla="*/ 286 w 969"/>
                <a:gd name="T87" fmla="*/ 292 h 1192"/>
                <a:gd name="T88" fmla="*/ 178 w 969"/>
                <a:gd name="T89" fmla="*/ 298 h 1192"/>
                <a:gd name="T90" fmla="*/ 12 w 969"/>
                <a:gd name="T91" fmla="*/ 490 h 1192"/>
                <a:gd name="T92" fmla="*/ 0 w 969"/>
                <a:gd name="T93" fmla="*/ 514 h 1192"/>
                <a:gd name="T94" fmla="*/ 0 w 969"/>
                <a:gd name="T95" fmla="*/ 1201 h 1192"/>
                <a:gd name="T96" fmla="*/ 96 w 969"/>
                <a:gd name="T97" fmla="*/ 1195 h 1192"/>
                <a:gd name="T98" fmla="*/ 328 w 969"/>
                <a:gd name="T99" fmla="*/ 1201 h 1192"/>
                <a:gd name="T100" fmla="*/ 328 w 969"/>
                <a:gd name="T101" fmla="*/ 120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54 w 2176"/>
                <a:gd name="T1" fmla="*/ 777 h 1505"/>
                <a:gd name="T2" fmla="*/ 1215 w 2176"/>
                <a:gd name="T3" fmla="*/ 1245 h 1505"/>
                <a:gd name="T4" fmla="*/ 976 w 2176"/>
                <a:gd name="T5" fmla="*/ 1203 h 1505"/>
                <a:gd name="T6" fmla="*/ 738 w 2176"/>
                <a:gd name="T7" fmla="*/ 1137 h 1505"/>
                <a:gd name="T8" fmla="*/ 452 w 2176"/>
                <a:gd name="T9" fmla="*/ 1119 h 1505"/>
                <a:gd name="T10" fmla="*/ 0 w 2176"/>
                <a:gd name="T11" fmla="*/ 1089 h 1505"/>
                <a:gd name="T12" fmla="*/ 30 w 2176"/>
                <a:gd name="T13" fmla="*/ 1125 h 1505"/>
                <a:gd name="T14" fmla="*/ 506 w 2176"/>
                <a:gd name="T15" fmla="*/ 1143 h 1505"/>
                <a:gd name="T16" fmla="*/ 792 w 2176"/>
                <a:gd name="T17" fmla="*/ 1197 h 1505"/>
                <a:gd name="T18" fmla="*/ 1155 w 2176"/>
                <a:gd name="T19" fmla="*/ 1316 h 1505"/>
                <a:gd name="T20" fmla="*/ 1090 w 2176"/>
                <a:gd name="T21" fmla="*/ 1334 h 1505"/>
                <a:gd name="T22" fmla="*/ 726 w 2176"/>
                <a:gd name="T23" fmla="*/ 1520 h 1505"/>
                <a:gd name="T24" fmla="*/ 780 w 2176"/>
                <a:gd name="T25" fmla="*/ 1496 h 1505"/>
                <a:gd name="T26" fmla="*/ 881 w 2176"/>
                <a:gd name="T27" fmla="*/ 1454 h 1505"/>
                <a:gd name="T28" fmla="*/ 1042 w 2176"/>
                <a:gd name="T29" fmla="*/ 1370 h 1505"/>
                <a:gd name="T30" fmla="*/ 1239 w 2176"/>
                <a:gd name="T31" fmla="*/ 1310 h 1505"/>
                <a:gd name="T32" fmla="*/ 1292 w 2176"/>
                <a:gd name="T33" fmla="*/ 1233 h 1505"/>
                <a:gd name="T34" fmla="*/ 1667 w 2176"/>
                <a:gd name="T35" fmla="*/ 1053 h 1505"/>
                <a:gd name="T36" fmla="*/ 1971 w 2176"/>
                <a:gd name="T37" fmla="*/ 963 h 1505"/>
                <a:gd name="T38" fmla="*/ 2221 w 2176"/>
                <a:gd name="T39" fmla="*/ 831 h 1505"/>
                <a:gd name="T40" fmla="*/ 2001 w 2176"/>
                <a:gd name="T41" fmla="*/ 921 h 1505"/>
                <a:gd name="T42" fmla="*/ 1691 w 2176"/>
                <a:gd name="T43" fmla="*/ 999 h 1505"/>
                <a:gd name="T44" fmla="*/ 1369 w 2176"/>
                <a:gd name="T45" fmla="*/ 1161 h 1505"/>
                <a:gd name="T46" fmla="*/ 1531 w 2176"/>
                <a:gd name="T47" fmla="*/ 915 h 1505"/>
                <a:gd name="T48" fmla="*/ 1655 w 2176"/>
                <a:gd name="T49" fmla="*/ 550 h 1505"/>
                <a:gd name="T50" fmla="*/ 1775 w 2176"/>
                <a:gd name="T51" fmla="*/ 377 h 1505"/>
                <a:gd name="T52" fmla="*/ 2019 w 2176"/>
                <a:gd name="T53" fmla="*/ 60 h 1505"/>
                <a:gd name="T54" fmla="*/ 2043 w 2176"/>
                <a:gd name="T55" fmla="*/ 0 h 1505"/>
                <a:gd name="T56" fmla="*/ 2013 w 2176"/>
                <a:gd name="T57" fmla="*/ 0 h 1505"/>
                <a:gd name="T58" fmla="*/ 1631 w 2176"/>
                <a:gd name="T59" fmla="*/ 485 h 1505"/>
                <a:gd name="T60" fmla="*/ 1507 w 2176"/>
                <a:gd name="T61" fmla="*/ 897 h 1505"/>
                <a:gd name="T62" fmla="*/ 1280 w 2176"/>
                <a:gd name="T63" fmla="*/ 1185 h 1505"/>
                <a:gd name="T64" fmla="*/ 1155 w 2176"/>
                <a:gd name="T65" fmla="*/ 915 h 1505"/>
                <a:gd name="T66" fmla="*/ 1030 w 2176"/>
                <a:gd name="T67" fmla="*/ 545 h 1505"/>
                <a:gd name="T68" fmla="*/ 905 w 2176"/>
                <a:gd name="T69" fmla="*/ 222 h 1505"/>
                <a:gd name="T70" fmla="*/ 804 w 2176"/>
                <a:gd name="T71" fmla="*/ 0 h 1505"/>
                <a:gd name="T72" fmla="*/ 768 w 2176"/>
                <a:gd name="T73" fmla="*/ 0 h 1505"/>
                <a:gd name="T74" fmla="*/ 923 w 2176"/>
                <a:gd name="T75" fmla="*/ 359 h 1505"/>
                <a:gd name="T76" fmla="*/ 1054 w 2176"/>
                <a:gd name="T77" fmla="*/ 777 h 1505"/>
                <a:gd name="T78" fmla="*/ 1054 w 2176"/>
                <a:gd name="T79" fmla="*/ 77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6 w 813"/>
                <a:gd name="T1" fmla="*/ 569 h 804"/>
                <a:gd name="T2" fmla="*/ 334 w 813"/>
                <a:gd name="T3" fmla="*/ 443 h 804"/>
                <a:gd name="T4" fmla="*/ 656 w 813"/>
                <a:gd name="T5" fmla="*/ 221 h 804"/>
                <a:gd name="T6" fmla="*/ 828 w 813"/>
                <a:gd name="T7" fmla="*/ 0 h 804"/>
                <a:gd name="T8" fmla="*/ 690 w 813"/>
                <a:gd name="T9" fmla="*/ 150 h 804"/>
                <a:gd name="T10" fmla="*/ 149 w 813"/>
                <a:gd name="T11" fmla="*/ 509 h 804"/>
                <a:gd name="T12" fmla="*/ 0 w 813"/>
                <a:gd name="T13" fmla="*/ 742 h 804"/>
                <a:gd name="T14" fmla="*/ 0 w 813"/>
                <a:gd name="T15" fmla="*/ 814 h 804"/>
                <a:gd name="T16" fmla="*/ 166 w 813"/>
                <a:gd name="T17" fmla="*/ 569 h 804"/>
                <a:gd name="T18" fmla="*/ 166 w 813"/>
                <a:gd name="T19" fmla="*/ 569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70 w 759"/>
                <a:gd name="T1" fmla="*/ 66 h 107"/>
                <a:gd name="T2" fmla="*/ 774 w 759"/>
                <a:gd name="T3" fmla="*/ 0 h 107"/>
                <a:gd name="T4" fmla="*/ 506 w 759"/>
                <a:gd name="T5" fmla="*/ 36 h 107"/>
                <a:gd name="T6" fmla="*/ 143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70 w 759"/>
                <a:gd name="T15" fmla="*/ 66 h 107"/>
                <a:gd name="T16" fmla="*/ 47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17 w 3169"/>
                <a:gd name="T1" fmla="*/ 244 h 743"/>
                <a:gd name="T2" fmla="*/ 1769 w 3169"/>
                <a:gd name="T3" fmla="*/ 238 h 743"/>
                <a:gd name="T4" fmla="*/ 2132 w 3169"/>
                <a:gd name="T5" fmla="*/ 256 h 743"/>
                <a:gd name="T6" fmla="*/ 2555 w 3169"/>
                <a:gd name="T7" fmla="*/ 238 h 743"/>
                <a:gd name="T8" fmla="*/ 3234 w 3169"/>
                <a:gd name="T9" fmla="*/ 209 h 743"/>
                <a:gd name="T10" fmla="*/ 3180 w 3169"/>
                <a:gd name="T11" fmla="*/ 191 h 743"/>
                <a:gd name="T12" fmla="*/ 2472 w 3169"/>
                <a:gd name="T13" fmla="*/ 226 h 743"/>
                <a:gd name="T14" fmla="*/ 2043 w 3169"/>
                <a:gd name="T15" fmla="*/ 226 h 743"/>
                <a:gd name="T16" fmla="*/ 1489 w 3169"/>
                <a:gd name="T17" fmla="*/ 191 h 743"/>
                <a:gd name="T18" fmla="*/ 1573 w 3169"/>
                <a:gd name="T19" fmla="*/ 168 h 743"/>
                <a:gd name="T20" fmla="*/ 2079 w 3169"/>
                <a:gd name="T21" fmla="*/ 0 h 743"/>
                <a:gd name="T22" fmla="*/ 2001 w 3169"/>
                <a:gd name="T23" fmla="*/ 24 h 743"/>
                <a:gd name="T24" fmla="*/ 1876 w 3169"/>
                <a:gd name="T25" fmla="*/ 66 h 743"/>
                <a:gd name="T26" fmla="*/ 1637 w 3169"/>
                <a:gd name="T27" fmla="*/ 138 h 743"/>
                <a:gd name="T28" fmla="*/ 1368 w 3169"/>
                <a:gd name="T29" fmla="*/ 203 h 743"/>
                <a:gd name="T30" fmla="*/ 1293 w 3169"/>
                <a:gd name="T31" fmla="*/ 256 h 743"/>
                <a:gd name="T32" fmla="*/ 780 w 3169"/>
                <a:gd name="T33" fmla="*/ 418 h 743"/>
                <a:gd name="T34" fmla="*/ 340 w 3169"/>
                <a:gd name="T35" fmla="*/ 508 h 743"/>
                <a:gd name="T36" fmla="*/ 0 w 3169"/>
                <a:gd name="T37" fmla="*/ 627 h 743"/>
                <a:gd name="T38" fmla="*/ 304 w 3169"/>
                <a:gd name="T39" fmla="*/ 544 h 743"/>
                <a:gd name="T40" fmla="*/ 750 w 3169"/>
                <a:gd name="T41" fmla="*/ 454 h 743"/>
                <a:gd name="T42" fmla="*/ 1203 w 3169"/>
                <a:gd name="T43" fmla="*/ 316 h 743"/>
                <a:gd name="T44" fmla="*/ 1001 w 3169"/>
                <a:gd name="T45" fmla="*/ 496 h 743"/>
                <a:gd name="T46" fmla="*/ 887 w 3169"/>
                <a:gd name="T47" fmla="*/ 753 h 743"/>
                <a:gd name="T48" fmla="*/ 881 w 3169"/>
                <a:gd name="T49" fmla="*/ 753 h 743"/>
                <a:gd name="T50" fmla="*/ 953 w 3169"/>
                <a:gd name="T51" fmla="*/ 753 h 743"/>
                <a:gd name="T52" fmla="*/ 1042 w 3169"/>
                <a:gd name="T53" fmla="*/ 502 h 743"/>
                <a:gd name="T54" fmla="*/ 1322 w 3169"/>
                <a:gd name="T55" fmla="*/ 286 h 743"/>
                <a:gd name="T56" fmla="*/ 1561 w 3169"/>
                <a:gd name="T57" fmla="*/ 454 h 743"/>
                <a:gd name="T58" fmla="*/ 1805 w 3169"/>
                <a:gd name="T59" fmla="*/ 687 h 743"/>
                <a:gd name="T60" fmla="*/ 1894 w 3169"/>
                <a:gd name="T61" fmla="*/ 753 h 743"/>
                <a:gd name="T62" fmla="*/ 1959 w 3169"/>
                <a:gd name="T63" fmla="*/ 753 h 743"/>
                <a:gd name="T64" fmla="*/ 1727 w 3169"/>
                <a:gd name="T65" fmla="*/ 532 h 743"/>
                <a:gd name="T66" fmla="*/ 1417 w 3169"/>
                <a:gd name="T67" fmla="*/ 244 h 743"/>
                <a:gd name="T68" fmla="*/ 1417 w 3169"/>
                <a:gd name="T69" fmla="*/ 244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82 w 2153"/>
                <a:gd name="T1" fmla="*/ 861 h 1930"/>
                <a:gd name="T2" fmla="*/ 1977 w 2153"/>
                <a:gd name="T3" fmla="*/ 1029 h 1930"/>
                <a:gd name="T4" fmla="*/ 2096 w 2153"/>
                <a:gd name="T5" fmla="*/ 1178 h 1930"/>
                <a:gd name="T6" fmla="*/ 2162 w 2153"/>
                <a:gd name="T7" fmla="*/ 1261 h 1930"/>
                <a:gd name="T8" fmla="*/ 2198 w 2153"/>
                <a:gd name="T9" fmla="*/ 1309 h 1930"/>
                <a:gd name="T10" fmla="*/ 1929 w 2153"/>
                <a:gd name="T11" fmla="*/ 987 h 1930"/>
                <a:gd name="T12" fmla="*/ 1900 w 2153"/>
                <a:gd name="T13" fmla="*/ 939 h 1930"/>
                <a:gd name="T14" fmla="*/ 1820 w 2153"/>
                <a:gd name="T15" fmla="*/ 1255 h 1930"/>
                <a:gd name="T16" fmla="*/ 1806 w 2153"/>
                <a:gd name="T17" fmla="*/ 1501 h 1930"/>
                <a:gd name="T18" fmla="*/ 1858 w 2153"/>
                <a:gd name="T19" fmla="*/ 1926 h 1930"/>
                <a:gd name="T20" fmla="*/ 1827 w 2153"/>
                <a:gd name="T21" fmla="*/ 1950 h 1930"/>
                <a:gd name="T22" fmla="*/ 1781 w 2153"/>
                <a:gd name="T23" fmla="*/ 1549 h 1930"/>
                <a:gd name="T24" fmla="*/ 1763 w 2153"/>
                <a:gd name="T25" fmla="*/ 1303 h 1930"/>
                <a:gd name="T26" fmla="*/ 1799 w 2153"/>
                <a:gd name="T27" fmla="*/ 1095 h 1930"/>
                <a:gd name="T28" fmla="*/ 1806 w 2153"/>
                <a:gd name="T29" fmla="*/ 885 h 1930"/>
                <a:gd name="T30" fmla="*/ 1293 w 2153"/>
                <a:gd name="T31" fmla="*/ 1017 h 1930"/>
                <a:gd name="T32" fmla="*/ 840 w 2153"/>
                <a:gd name="T33" fmla="*/ 1142 h 1930"/>
                <a:gd name="T34" fmla="*/ 328 w 2153"/>
                <a:gd name="T35" fmla="*/ 1327 h 1930"/>
                <a:gd name="T36" fmla="*/ 18 w 2153"/>
                <a:gd name="T37" fmla="*/ 1435 h 1930"/>
                <a:gd name="T38" fmla="*/ 316 w 2153"/>
                <a:gd name="T39" fmla="*/ 1297 h 1930"/>
                <a:gd name="T40" fmla="*/ 697 w 2153"/>
                <a:gd name="T41" fmla="*/ 1154 h 1930"/>
                <a:gd name="T42" fmla="*/ 1042 w 2153"/>
                <a:gd name="T43" fmla="*/ 1047 h 1930"/>
                <a:gd name="T44" fmla="*/ 1441 w 2153"/>
                <a:gd name="T45" fmla="*/ 939 h 1930"/>
                <a:gd name="T46" fmla="*/ 1727 w 2153"/>
                <a:gd name="T47" fmla="*/ 825 h 1930"/>
                <a:gd name="T48" fmla="*/ 1363 w 2153"/>
                <a:gd name="T49" fmla="*/ 628 h 1930"/>
                <a:gd name="T50" fmla="*/ 881 w 2153"/>
                <a:gd name="T51" fmla="*/ 520 h 1930"/>
                <a:gd name="T52" fmla="*/ 232 w 2153"/>
                <a:gd name="T53" fmla="*/ 161 h 1930"/>
                <a:gd name="T54" fmla="*/ 0 w 2153"/>
                <a:gd name="T55" fmla="*/ 83 h 1930"/>
                <a:gd name="T56" fmla="*/ 334 w 2153"/>
                <a:gd name="T57" fmla="*/ 179 h 1930"/>
                <a:gd name="T58" fmla="*/ 727 w 2153"/>
                <a:gd name="T59" fmla="*/ 388 h 1930"/>
                <a:gd name="T60" fmla="*/ 953 w 2153"/>
                <a:gd name="T61" fmla="*/ 496 h 1930"/>
                <a:gd name="T62" fmla="*/ 1381 w 2153"/>
                <a:gd name="T63" fmla="*/ 598 h 1930"/>
                <a:gd name="T64" fmla="*/ 1685 w 2153"/>
                <a:gd name="T65" fmla="*/ 753 h 1930"/>
                <a:gd name="T66" fmla="*/ 1453 w 2153"/>
                <a:gd name="T67" fmla="*/ 466 h 1930"/>
                <a:gd name="T68" fmla="*/ 1311 w 2153"/>
                <a:gd name="T69" fmla="*/ 191 h 1930"/>
                <a:gd name="T70" fmla="*/ 1179 w 2153"/>
                <a:gd name="T71" fmla="*/ 0 h 1930"/>
                <a:gd name="T72" fmla="*/ 1369 w 2153"/>
                <a:gd name="T73" fmla="*/ 215 h 1930"/>
                <a:gd name="T74" fmla="*/ 1519 w 2153"/>
                <a:gd name="T75" fmla="*/ 490 h 1930"/>
                <a:gd name="T76" fmla="*/ 1781 w 2153"/>
                <a:gd name="T77" fmla="*/ 813 h 1930"/>
                <a:gd name="T78" fmla="*/ 1882 w 2153"/>
                <a:gd name="T79" fmla="*/ 861 h 1930"/>
                <a:gd name="T80" fmla="*/ 1882 w 2153"/>
                <a:gd name="T81" fmla="*/ 86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6146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6146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E3EF-13DF-4A6A-8094-C807691A3184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4383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CDB4F-5EFC-4BB7-AA44-1B4F79188213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9686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1B218-934D-4CDC-A250-714DD92433F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37865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C1795-33E9-4C30-BDC8-DE12BDE336B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716953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5F7DC-E552-4708-82A1-CB383FC3444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82835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74219-926B-4F7D-A9F5-8072B2F6DADF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31496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4E5CD-8740-4BE5-B316-C2B6076D7753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96717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879F-29FC-4BB6-B7C0-63144C6535F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8848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CDB4F-5EFC-4BB7-AA44-1B4F79188213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0691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E69E3-90D5-4779-95CD-B5216E7C1FCF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55754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5285-1D84-4B6E-92C1-87C84DCE4452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19750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FED3E-8228-404B-BF48-9FD4C7F4F09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92118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1B218-934D-4CDC-A250-714DD92433F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0847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C1795-33E9-4C30-BDC8-DE12BDE336B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3580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5F7DC-E552-4708-82A1-CB383FC3444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0066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74219-926B-4F7D-A9F5-8072B2F6DADF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5815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4E5CD-8740-4BE5-B316-C2B6076D7753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2319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879F-29FC-4BB6-B7C0-63144C6535F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5803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E69E3-90D5-4779-95CD-B5216E7C1FCF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28121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65 w 2123"/>
                <a:gd name="T1" fmla="*/ 789 h 1696"/>
                <a:gd name="T2" fmla="*/ 529 w 2123"/>
                <a:gd name="T3" fmla="*/ 517 h 1696"/>
                <a:gd name="T4" fmla="*/ 655 w 2123"/>
                <a:gd name="T5" fmla="*/ 300 h 1696"/>
                <a:gd name="T6" fmla="*/ 902 w 2123"/>
                <a:gd name="T7" fmla="*/ 445 h 1696"/>
                <a:gd name="T8" fmla="*/ 1184 w 2123"/>
                <a:gd name="T9" fmla="*/ 657 h 1696"/>
                <a:gd name="T10" fmla="*/ 1443 w 2123"/>
                <a:gd name="T11" fmla="*/ 839 h 1696"/>
                <a:gd name="T12" fmla="*/ 1755 w 2123"/>
                <a:gd name="T13" fmla="*/ 1029 h 1696"/>
                <a:gd name="T14" fmla="*/ 1833 w 2123"/>
                <a:gd name="T15" fmla="*/ 1069 h 1696"/>
                <a:gd name="T16" fmla="*/ 1790 w 2123"/>
                <a:gd name="T17" fmla="*/ 1025 h 1696"/>
                <a:gd name="T18" fmla="*/ 1376 w 2123"/>
                <a:gd name="T19" fmla="*/ 758 h 1696"/>
                <a:gd name="T20" fmla="*/ 1058 w 2123"/>
                <a:gd name="T21" fmla="*/ 517 h 1696"/>
                <a:gd name="T22" fmla="*/ 703 w 2123"/>
                <a:gd name="T23" fmla="*/ 249 h 1696"/>
                <a:gd name="T24" fmla="*/ 974 w 2123"/>
                <a:gd name="T25" fmla="*/ 235 h 1696"/>
                <a:gd name="T26" fmla="*/ 1251 w 2123"/>
                <a:gd name="T27" fmla="*/ 240 h 1696"/>
                <a:gd name="T28" fmla="*/ 1574 w 2123"/>
                <a:gd name="T29" fmla="*/ 203 h 1696"/>
                <a:gd name="T30" fmla="*/ 2068 w 2123"/>
                <a:gd name="T31" fmla="*/ 148 h 1696"/>
                <a:gd name="T32" fmla="*/ 2020 w 2123"/>
                <a:gd name="T33" fmla="*/ 131 h 1696"/>
                <a:gd name="T34" fmla="*/ 1503 w 2123"/>
                <a:gd name="T35" fmla="*/ 195 h 1696"/>
                <a:gd name="T36" fmla="*/ 1178 w 2123"/>
                <a:gd name="T37" fmla="*/ 208 h 1696"/>
                <a:gd name="T38" fmla="*/ 739 w 2123"/>
                <a:gd name="T39" fmla="*/ 195 h 1696"/>
                <a:gd name="T40" fmla="*/ 799 w 2123"/>
                <a:gd name="T41" fmla="*/ 172 h 1696"/>
                <a:gd name="T42" fmla="*/ 1112 w 2123"/>
                <a:gd name="T43" fmla="*/ 0 h 1696"/>
                <a:gd name="T44" fmla="*/ 1058 w 2123"/>
                <a:gd name="T45" fmla="*/ 23 h 1696"/>
                <a:gd name="T46" fmla="*/ 985 w 2123"/>
                <a:gd name="T47" fmla="*/ 63 h 1696"/>
                <a:gd name="T48" fmla="*/ 835 w 2123"/>
                <a:gd name="T49" fmla="*/ 145 h 1696"/>
                <a:gd name="T50" fmla="*/ 655 w 2123"/>
                <a:gd name="T51" fmla="*/ 213 h 1696"/>
                <a:gd name="T52" fmla="*/ 619 w 2123"/>
                <a:gd name="T53" fmla="*/ 272 h 1696"/>
                <a:gd name="T54" fmla="*/ 295 w 2123"/>
                <a:gd name="T55" fmla="*/ 445 h 1696"/>
                <a:gd name="T56" fmla="*/ 0 w 2123"/>
                <a:gd name="T57" fmla="*/ 549 h 1696"/>
                <a:gd name="T58" fmla="*/ 0 w 2123"/>
                <a:gd name="T59" fmla="*/ 553 h 1696"/>
                <a:gd name="T60" fmla="*/ 0 w 2123"/>
                <a:gd name="T61" fmla="*/ 581 h 1696"/>
                <a:gd name="T62" fmla="*/ 289 w 2123"/>
                <a:gd name="T63" fmla="*/ 480 h 1696"/>
                <a:gd name="T64" fmla="*/ 577 w 2123"/>
                <a:gd name="T65" fmla="*/ 326 h 1696"/>
                <a:gd name="T66" fmla="*/ 493 w 2123"/>
                <a:gd name="T67" fmla="*/ 508 h 1696"/>
                <a:gd name="T68" fmla="*/ 511 w 2123"/>
                <a:gd name="T69" fmla="*/ 753 h 1696"/>
                <a:gd name="T70" fmla="*/ 450 w 2123"/>
                <a:gd name="T71" fmla="*/ 883 h 1696"/>
                <a:gd name="T72" fmla="*/ 319 w 2123"/>
                <a:gd name="T73" fmla="*/ 1120 h 1696"/>
                <a:gd name="T74" fmla="*/ 313 w 2123"/>
                <a:gd name="T75" fmla="*/ 1283 h 1696"/>
                <a:gd name="T76" fmla="*/ 319 w 2123"/>
                <a:gd name="T77" fmla="*/ 1283 h 1696"/>
                <a:gd name="T78" fmla="*/ 337 w 2123"/>
                <a:gd name="T79" fmla="*/ 1175 h 1696"/>
                <a:gd name="T80" fmla="*/ 565 w 2123"/>
                <a:gd name="T81" fmla="*/ 789 h 1696"/>
                <a:gd name="T82" fmla="*/ 565 w 2123"/>
                <a:gd name="T83" fmla="*/ 789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8 w 969"/>
                <a:gd name="T1" fmla="*/ 1201 h 1192"/>
                <a:gd name="T2" fmla="*/ 500 w 969"/>
                <a:gd name="T3" fmla="*/ 1207 h 1192"/>
                <a:gd name="T4" fmla="*/ 590 w 969"/>
                <a:gd name="T5" fmla="*/ 1165 h 1192"/>
                <a:gd name="T6" fmla="*/ 828 w 969"/>
                <a:gd name="T7" fmla="*/ 1100 h 1192"/>
                <a:gd name="T8" fmla="*/ 953 w 969"/>
                <a:gd name="T9" fmla="*/ 1070 h 1192"/>
                <a:gd name="T10" fmla="*/ 774 w 969"/>
                <a:gd name="T11" fmla="*/ 1001 h 1192"/>
                <a:gd name="T12" fmla="*/ 566 w 969"/>
                <a:gd name="T13" fmla="*/ 963 h 1192"/>
                <a:gd name="T14" fmla="*/ 202 w 969"/>
                <a:gd name="T15" fmla="*/ 981 h 1192"/>
                <a:gd name="T16" fmla="*/ 304 w 969"/>
                <a:gd name="T17" fmla="*/ 903 h 1192"/>
                <a:gd name="T18" fmla="*/ 506 w 969"/>
                <a:gd name="T19" fmla="*/ 813 h 1192"/>
                <a:gd name="T20" fmla="*/ 709 w 969"/>
                <a:gd name="T21" fmla="*/ 681 h 1192"/>
                <a:gd name="T22" fmla="*/ 715 w 969"/>
                <a:gd name="T23" fmla="*/ 681 h 1192"/>
                <a:gd name="T24" fmla="*/ 727 w 969"/>
                <a:gd name="T25" fmla="*/ 675 h 1192"/>
                <a:gd name="T26" fmla="*/ 768 w 969"/>
                <a:gd name="T27" fmla="*/ 657 h 1192"/>
                <a:gd name="T28" fmla="*/ 792 w 969"/>
                <a:gd name="T29" fmla="*/ 651 h 1192"/>
                <a:gd name="T30" fmla="*/ 804 w 969"/>
                <a:gd name="T31" fmla="*/ 639 h 1192"/>
                <a:gd name="T32" fmla="*/ 810 w 969"/>
                <a:gd name="T33" fmla="*/ 627 h 1192"/>
                <a:gd name="T34" fmla="*/ 804 w 969"/>
                <a:gd name="T35" fmla="*/ 621 h 1192"/>
                <a:gd name="T36" fmla="*/ 798 w 969"/>
                <a:gd name="T37" fmla="*/ 609 h 1192"/>
                <a:gd name="T38" fmla="*/ 798 w 969"/>
                <a:gd name="T39" fmla="*/ 580 h 1192"/>
                <a:gd name="T40" fmla="*/ 810 w 969"/>
                <a:gd name="T41" fmla="*/ 550 h 1192"/>
                <a:gd name="T42" fmla="*/ 822 w 969"/>
                <a:gd name="T43" fmla="*/ 520 h 1192"/>
                <a:gd name="T44" fmla="*/ 840 w 969"/>
                <a:gd name="T45" fmla="*/ 490 h 1192"/>
                <a:gd name="T46" fmla="*/ 853 w 969"/>
                <a:gd name="T47" fmla="*/ 460 h 1192"/>
                <a:gd name="T48" fmla="*/ 861 w 969"/>
                <a:gd name="T49" fmla="*/ 442 h 1192"/>
                <a:gd name="T50" fmla="*/ 869 w 969"/>
                <a:gd name="T51" fmla="*/ 436 h 1192"/>
                <a:gd name="T52" fmla="*/ 869 w 969"/>
                <a:gd name="T53" fmla="*/ 352 h 1192"/>
                <a:gd name="T54" fmla="*/ 869 w 969"/>
                <a:gd name="T55" fmla="*/ 346 h 1192"/>
                <a:gd name="T56" fmla="*/ 875 w 969"/>
                <a:gd name="T57" fmla="*/ 340 h 1192"/>
                <a:gd name="T58" fmla="*/ 893 w 969"/>
                <a:gd name="T59" fmla="*/ 310 h 1192"/>
                <a:gd name="T60" fmla="*/ 905 w 969"/>
                <a:gd name="T61" fmla="*/ 274 h 1192"/>
                <a:gd name="T62" fmla="*/ 917 w 969"/>
                <a:gd name="T63" fmla="*/ 244 h 1192"/>
                <a:gd name="T64" fmla="*/ 923 w 969"/>
                <a:gd name="T65" fmla="*/ 232 h 1192"/>
                <a:gd name="T66" fmla="*/ 929 w 969"/>
                <a:gd name="T67" fmla="*/ 220 h 1192"/>
                <a:gd name="T68" fmla="*/ 947 w 969"/>
                <a:gd name="T69" fmla="*/ 173 h 1192"/>
                <a:gd name="T70" fmla="*/ 965 w 969"/>
                <a:gd name="T71" fmla="*/ 137 h 1192"/>
                <a:gd name="T72" fmla="*/ 971 w 969"/>
                <a:gd name="T73" fmla="*/ 125 h 1192"/>
                <a:gd name="T74" fmla="*/ 971 w 969"/>
                <a:gd name="T75" fmla="*/ 119 h 1192"/>
                <a:gd name="T76" fmla="*/ 989 w 969"/>
                <a:gd name="T77" fmla="*/ 0 h 1192"/>
                <a:gd name="T78" fmla="*/ 965 w 969"/>
                <a:gd name="T79" fmla="*/ 47 h 1192"/>
                <a:gd name="T80" fmla="*/ 798 w 969"/>
                <a:gd name="T81" fmla="*/ 113 h 1192"/>
                <a:gd name="T82" fmla="*/ 721 w 969"/>
                <a:gd name="T83" fmla="*/ 161 h 1192"/>
                <a:gd name="T84" fmla="*/ 470 w 969"/>
                <a:gd name="T85" fmla="*/ 238 h 1192"/>
                <a:gd name="T86" fmla="*/ 286 w 969"/>
                <a:gd name="T87" fmla="*/ 292 h 1192"/>
                <a:gd name="T88" fmla="*/ 178 w 969"/>
                <a:gd name="T89" fmla="*/ 298 h 1192"/>
                <a:gd name="T90" fmla="*/ 12 w 969"/>
                <a:gd name="T91" fmla="*/ 490 h 1192"/>
                <a:gd name="T92" fmla="*/ 0 w 969"/>
                <a:gd name="T93" fmla="*/ 514 h 1192"/>
                <a:gd name="T94" fmla="*/ 0 w 969"/>
                <a:gd name="T95" fmla="*/ 1201 h 1192"/>
                <a:gd name="T96" fmla="*/ 96 w 969"/>
                <a:gd name="T97" fmla="*/ 1195 h 1192"/>
                <a:gd name="T98" fmla="*/ 328 w 969"/>
                <a:gd name="T99" fmla="*/ 1201 h 1192"/>
                <a:gd name="T100" fmla="*/ 328 w 969"/>
                <a:gd name="T101" fmla="*/ 120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54 w 2176"/>
                <a:gd name="T1" fmla="*/ 777 h 1505"/>
                <a:gd name="T2" fmla="*/ 1215 w 2176"/>
                <a:gd name="T3" fmla="*/ 1245 h 1505"/>
                <a:gd name="T4" fmla="*/ 976 w 2176"/>
                <a:gd name="T5" fmla="*/ 1203 h 1505"/>
                <a:gd name="T6" fmla="*/ 738 w 2176"/>
                <a:gd name="T7" fmla="*/ 1137 h 1505"/>
                <a:gd name="T8" fmla="*/ 452 w 2176"/>
                <a:gd name="T9" fmla="*/ 1119 h 1505"/>
                <a:gd name="T10" fmla="*/ 0 w 2176"/>
                <a:gd name="T11" fmla="*/ 1089 h 1505"/>
                <a:gd name="T12" fmla="*/ 30 w 2176"/>
                <a:gd name="T13" fmla="*/ 1125 h 1505"/>
                <a:gd name="T14" fmla="*/ 506 w 2176"/>
                <a:gd name="T15" fmla="*/ 1143 h 1505"/>
                <a:gd name="T16" fmla="*/ 792 w 2176"/>
                <a:gd name="T17" fmla="*/ 1197 h 1505"/>
                <a:gd name="T18" fmla="*/ 1155 w 2176"/>
                <a:gd name="T19" fmla="*/ 1316 h 1505"/>
                <a:gd name="T20" fmla="*/ 1090 w 2176"/>
                <a:gd name="T21" fmla="*/ 1334 h 1505"/>
                <a:gd name="T22" fmla="*/ 726 w 2176"/>
                <a:gd name="T23" fmla="*/ 1520 h 1505"/>
                <a:gd name="T24" fmla="*/ 780 w 2176"/>
                <a:gd name="T25" fmla="*/ 1496 h 1505"/>
                <a:gd name="T26" fmla="*/ 881 w 2176"/>
                <a:gd name="T27" fmla="*/ 1454 h 1505"/>
                <a:gd name="T28" fmla="*/ 1042 w 2176"/>
                <a:gd name="T29" fmla="*/ 1370 h 1505"/>
                <a:gd name="T30" fmla="*/ 1239 w 2176"/>
                <a:gd name="T31" fmla="*/ 1310 h 1505"/>
                <a:gd name="T32" fmla="*/ 1292 w 2176"/>
                <a:gd name="T33" fmla="*/ 1233 h 1505"/>
                <a:gd name="T34" fmla="*/ 1667 w 2176"/>
                <a:gd name="T35" fmla="*/ 1053 h 1505"/>
                <a:gd name="T36" fmla="*/ 1971 w 2176"/>
                <a:gd name="T37" fmla="*/ 963 h 1505"/>
                <a:gd name="T38" fmla="*/ 2221 w 2176"/>
                <a:gd name="T39" fmla="*/ 831 h 1505"/>
                <a:gd name="T40" fmla="*/ 2001 w 2176"/>
                <a:gd name="T41" fmla="*/ 921 h 1505"/>
                <a:gd name="T42" fmla="*/ 1691 w 2176"/>
                <a:gd name="T43" fmla="*/ 999 h 1505"/>
                <a:gd name="T44" fmla="*/ 1369 w 2176"/>
                <a:gd name="T45" fmla="*/ 1161 h 1505"/>
                <a:gd name="T46" fmla="*/ 1531 w 2176"/>
                <a:gd name="T47" fmla="*/ 915 h 1505"/>
                <a:gd name="T48" fmla="*/ 1655 w 2176"/>
                <a:gd name="T49" fmla="*/ 550 h 1505"/>
                <a:gd name="T50" fmla="*/ 1775 w 2176"/>
                <a:gd name="T51" fmla="*/ 377 h 1505"/>
                <a:gd name="T52" fmla="*/ 2019 w 2176"/>
                <a:gd name="T53" fmla="*/ 60 h 1505"/>
                <a:gd name="T54" fmla="*/ 2043 w 2176"/>
                <a:gd name="T55" fmla="*/ 0 h 1505"/>
                <a:gd name="T56" fmla="*/ 2013 w 2176"/>
                <a:gd name="T57" fmla="*/ 0 h 1505"/>
                <a:gd name="T58" fmla="*/ 1631 w 2176"/>
                <a:gd name="T59" fmla="*/ 485 h 1505"/>
                <a:gd name="T60" fmla="*/ 1507 w 2176"/>
                <a:gd name="T61" fmla="*/ 897 h 1505"/>
                <a:gd name="T62" fmla="*/ 1280 w 2176"/>
                <a:gd name="T63" fmla="*/ 1185 h 1505"/>
                <a:gd name="T64" fmla="*/ 1155 w 2176"/>
                <a:gd name="T65" fmla="*/ 915 h 1505"/>
                <a:gd name="T66" fmla="*/ 1030 w 2176"/>
                <a:gd name="T67" fmla="*/ 545 h 1505"/>
                <a:gd name="T68" fmla="*/ 905 w 2176"/>
                <a:gd name="T69" fmla="*/ 222 h 1505"/>
                <a:gd name="T70" fmla="*/ 804 w 2176"/>
                <a:gd name="T71" fmla="*/ 0 h 1505"/>
                <a:gd name="T72" fmla="*/ 768 w 2176"/>
                <a:gd name="T73" fmla="*/ 0 h 1505"/>
                <a:gd name="T74" fmla="*/ 923 w 2176"/>
                <a:gd name="T75" fmla="*/ 359 h 1505"/>
                <a:gd name="T76" fmla="*/ 1054 w 2176"/>
                <a:gd name="T77" fmla="*/ 777 h 1505"/>
                <a:gd name="T78" fmla="*/ 1054 w 2176"/>
                <a:gd name="T79" fmla="*/ 77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6 w 813"/>
                <a:gd name="T1" fmla="*/ 569 h 804"/>
                <a:gd name="T2" fmla="*/ 334 w 813"/>
                <a:gd name="T3" fmla="*/ 443 h 804"/>
                <a:gd name="T4" fmla="*/ 656 w 813"/>
                <a:gd name="T5" fmla="*/ 221 h 804"/>
                <a:gd name="T6" fmla="*/ 828 w 813"/>
                <a:gd name="T7" fmla="*/ 0 h 804"/>
                <a:gd name="T8" fmla="*/ 690 w 813"/>
                <a:gd name="T9" fmla="*/ 150 h 804"/>
                <a:gd name="T10" fmla="*/ 149 w 813"/>
                <a:gd name="T11" fmla="*/ 509 h 804"/>
                <a:gd name="T12" fmla="*/ 0 w 813"/>
                <a:gd name="T13" fmla="*/ 742 h 804"/>
                <a:gd name="T14" fmla="*/ 0 w 813"/>
                <a:gd name="T15" fmla="*/ 814 h 804"/>
                <a:gd name="T16" fmla="*/ 166 w 813"/>
                <a:gd name="T17" fmla="*/ 569 h 804"/>
                <a:gd name="T18" fmla="*/ 166 w 813"/>
                <a:gd name="T19" fmla="*/ 569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70 w 759"/>
                <a:gd name="T1" fmla="*/ 66 h 107"/>
                <a:gd name="T2" fmla="*/ 774 w 759"/>
                <a:gd name="T3" fmla="*/ 0 h 107"/>
                <a:gd name="T4" fmla="*/ 506 w 759"/>
                <a:gd name="T5" fmla="*/ 36 h 107"/>
                <a:gd name="T6" fmla="*/ 143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70 w 759"/>
                <a:gd name="T15" fmla="*/ 66 h 107"/>
                <a:gd name="T16" fmla="*/ 47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17 w 3169"/>
                <a:gd name="T1" fmla="*/ 244 h 743"/>
                <a:gd name="T2" fmla="*/ 1769 w 3169"/>
                <a:gd name="T3" fmla="*/ 238 h 743"/>
                <a:gd name="T4" fmla="*/ 2132 w 3169"/>
                <a:gd name="T5" fmla="*/ 256 h 743"/>
                <a:gd name="T6" fmla="*/ 2555 w 3169"/>
                <a:gd name="T7" fmla="*/ 238 h 743"/>
                <a:gd name="T8" fmla="*/ 3234 w 3169"/>
                <a:gd name="T9" fmla="*/ 209 h 743"/>
                <a:gd name="T10" fmla="*/ 3180 w 3169"/>
                <a:gd name="T11" fmla="*/ 191 h 743"/>
                <a:gd name="T12" fmla="*/ 2472 w 3169"/>
                <a:gd name="T13" fmla="*/ 226 h 743"/>
                <a:gd name="T14" fmla="*/ 2043 w 3169"/>
                <a:gd name="T15" fmla="*/ 226 h 743"/>
                <a:gd name="T16" fmla="*/ 1489 w 3169"/>
                <a:gd name="T17" fmla="*/ 191 h 743"/>
                <a:gd name="T18" fmla="*/ 1573 w 3169"/>
                <a:gd name="T19" fmla="*/ 168 h 743"/>
                <a:gd name="T20" fmla="*/ 2079 w 3169"/>
                <a:gd name="T21" fmla="*/ 0 h 743"/>
                <a:gd name="T22" fmla="*/ 2001 w 3169"/>
                <a:gd name="T23" fmla="*/ 24 h 743"/>
                <a:gd name="T24" fmla="*/ 1876 w 3169"/>
                <a:gd name="T25" fmla="*/ 66 h 743"/>
                <a:gd name="T26" fmla="*/ 1637 w 3169"/>
                <a:gd name="T27" fmla="*/ 138 h 743"/>
                <a:gd name="T28" fmla="*/ 1368 w 3169"/>
                <a:gd name="T29" fmla="*/ 203 h 743"/>
                <a:gd name="T30" fmla="*/ 1293 w 3169"/>
                <a:gd name="T31" fmla="*/ 256 h 743"/>
                <a:gd name="T32" fmla="*/ 780 w 3169"/>
                <a:gd name="T33" fmla="*/ 418 h 743"/>
                <a:gd name="T34" fmla="*/ 340 w 3169"/>
                <a:gd name="T35" fmla="*/ 508 h 743"/>
                <a:gd name="T36" fmla="*/ 0 w 3169"/>
                <a:gd name="T37" fmla="*/ 627 h 743"/>
                <a:gd name="T38" fmla="*/ 304 w 3169"/>
                <a:gd name="T39" fmla="*/ 544 h 743"/>
                <a:gd name="T40" fmla="*/ 750 w 3169"/>
                <a:gd name="T41" fmla="*/ 454 h 743"/>
                <a:gd name="T42" fmla="*/ 1203 w 3169"/>
                <a:gd name="T43" fmla="*/ 316 h 743"/>
                <a:gd name="T44" fmla="*/ 1001 w 3169"/>
                <a:gd name="T45" fmla="*/ 496 h 743"/>
                <a:gd name="T46" fmla="*/ 887 w 3169"/>
                <a:gd name="T47" fmla="*/ 753 h 743"/>
                <a:gd name="T48" fmla="*/ 881 w 3169"/>
                <a:gd name="T49" fmla="*/ 753 h 743"/>
                <a:gd name="T50" fmla="*/ 953 w 3169"/>
                <a:gd name="T51" fmla="*/ 753 h 743"/>
                <a:gd name="T52" fmla="*/ 1042 w 3169"/>
                <a:gd name="T53" fmla="*/ 502 h 743"/>
                <a:gd name="T54" fmla="*/ 1322 w 3169"/>
                <a:gd name="T55" fmla="*/ 286 h 743"/>
                <a:gd name="T56" fmla="*/ 1561 w 3169"/>
                <a:gd name="T57" fmla="*/ 454 h 743"/>
                <a:gd name="T58" fmla="*/ 1805 w 3169"/>
                <a:gd name="T59" fmla="*/ 687 h 743"/>
                <a:gd name="T60" fmla="*/ 1894 w 3169"/>
                <a:gd name="T61" fmla="*/ 753 h 743"/>
                <a:gd name="T62" fmla="*/ 1959 w 3169"/>
                <a:gd name="T63" fmla="*/ 753 h 743"/>
                <a:gd name="T64" fmla="*/ 1727 w 3169"/>
                <a:gd name="T65" fmla="*/ 532 h 743"/>
                <a:gd name="T66" fmla="*/ 1417 w 3169"/>
                <a:gd name="T67" fmla="*/ 244 h 743"/>
                <a:gd name="T68" fmla="*/ 1417 w 3169"/>
                <a:gd name="T69" fmla="*/ 244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6043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043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043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043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82 w 2153"/>
                <a:gd name="T1" fmla="*/ 861 h 1930"/>
                <a:gd name="T2" fmla="*/ 1977 w 2153"/>
                <a:gd name="T3" fmla="*/ 1029 h 1930"/>
                <a:gd name="T4" fmla="*/ 2096 w 2153"/>
                <a:gd name="T5" fmla="*/ 1178 h 1930"/>
                <a:gd name="T6" fmla="*/ 2162 w 2153"/>
                <a:gd name="T7" fmla="*/ 1261 h 1930"/>
                <a:gd name="T8" fmla="*/ 2198 w 2153"/>
                <a:gd name="T9" fmla="*/ 1309 h 1930"/>
                <a:gd name="T10" fmla="*/ 1929 w 2153"/>
                <a:gd name="T11" fmla="*/ 987 h 1930"/>
                <a:gd name="T12" fmla="*/ 1900 w 2153"/>
                <a:gd name="T13" fmla="*/ 939 h 1930"/>
                <a:gd name="T14" fmla="*/ 1820 w 2153"/>
                <a:gd name="T15" fmla="*/ 1255 h 1930"/>
                <a:gd name="T16" fmla="*/ 1806 w 2153"/>
                <a:gd name="T17" fmla="*/ 1501 h 1930"/>
                <a:gd name="T18" fmla="*/ 1858 w 2153"/>
                <a:gd name="T19" fmla="*/ 1926 h 1930"/>
                <a:gd name="T20" fmla="*/ 1827 w 2153"/>
                <a:gd name="T21" fmla="*/ 1950 h 1930"/>
                <a:gd name="T22" fmla="*/ 1781 w 2153"/>
                <a:gd name="T23" fmla="*/ 1549 h 1930"/>
                <a:gd name="T24" fmla="*/ 1763 w 2153"/>
                <a:gd name="T25" fmla="*/ 1303 h 1930"/>
                <a:gd name="T26" fmla="*/ 1799 w 2153"/>
                <a:gd name="T27" fmla="*/ 1095 h 1930"/>
                <a:gd name="T28" fmla="*/ 1806 w 2153"/>
                <a:gd name="T29" fmla="*/ 885 h 1930"/>
                <a:gd name="T30" fmla="*/ 1293 w 2153"/>
                <a:gd name="T31" fmla="*/ 1017 h 1930"/>
                <a:gd name="T32" fmla="*/ 840 w 2153"/>
                <a:gd name="T33" fmla="*/ 1142 h 1930"/>
                <a:gd name="T34" fmla="*/ 328 w 2153"/>
                <a:gd name="T35" fmla="*/ 1327 h 1930"/>
                <a:gd name="T36" fmla="*/ 18 w 2153"/>
                <a:gd name="T37" fmla="*/ 1435 h 1930"/>
                <a:gd name="T38" fmla="*/ 316 w 2153"/>
                <a:gd name="T39" fmla="*/ 1297 h 1930"/>
                <a:gd name="T40" fmla="*/ 697 w 2153"/>
                <a:gd name="T41" fmla="*/ 1154 h 1930"/>
                <a:gd name="T42" fmla="*/ 1042 w 2153"/>
                <a:gd name="T43" fmla="*/ 1047 h 1930"/>
                <a:gd name="T44" fmla="*/ 1441 w 2153"/>
                <a:gd name="T45" fmla="*/ 939 h 1930"/>
                <a:gd name="T46" fmla="*/ 1727 w 2153"/>
                <a:gd name="T47" fmla="*/ 825 h 1930"/>
                <a:gd name="T48" fmla="*/ 1363 w 2153"/>
                <a:gd name="T49" fmla="*/ 628 h 1930"/>
                <a:gd name="T50" fmla="*/ 881 w 2153"/>
                <a:gd name="T51" fmla="*/ 520 h 1930"/>
                <a:gd name="T52" fmla="*/ 232 w 2153"/>
                <a:gd name="T53" fmla="*/ 161 h 1930"/>
                <a:gd name="T54" fmla="*/ 0 w 2153"/>
                <a:gd name="T55" fmla="*/ 83 h 1930"/>
                <a:gd name="T56" fmla="*/ 334 w 2153"/>
                <a:gd name="T57" fmla="*/ 179 h 1930"/>
                <a:gd name="T58" fmla="*/ 727 w 2153"/>
                <a:gd name="T59" fmla="*/ 388 h 1930"/>
                <a:gd name="T60" fmla="*/ 953 w 2153"/>
                <a:gd name="T61" fmla="*/ 496 h 1930"/>
                <a:gd name="T62" fmla="*/ 1381 w 2153"/>
                <a:gd name="T63" fmla="*/ 598 h 1930"/>
                <a:gd name="T64" fmla="*/ 1685 w 2153"/>
                <a:gd name="T65" fmla="*/ 753 h 1930"/>
                <a:gd name="T66" fmla="*/ 1453 w 2153"/>
                <a:gd name="T67" fmla="*/ 466 h 1930"/>
                <a:gd name="T68" fmla="*/ 1311 w 2153"/>
                <a:gd name="T69" fmla="*/ 191 h 1930"/>
                <a:gd name="T70" fmla="*/ 1179 w 2153"/>
                <a:gd name="T71" fmla="*/ 0 h 1930"/>
                <a:gd name="T72" fmla="*/ 1369 w 2153"/>
                <a:gd name="T73" fmla="*/ 215 h 1930"/>
                <a:gd name="T74" fmla="*/ 1519 w 2153"/>
                <a:gd name="T75" fmla="*/ 490 h 1930"/>
                <a:gd name="T76" fmla="*/ 1781 w 2153"/>
                <a:gd name="T77" fmla="*/ 813 h 1930"/>
                <a:gd name="T78" fmla="*/ 1882 w 2153"/>
                <a:gd name="T79" fmla="*/ 861 h 1930"/>
                <a:gd name="T80" fmla="*/ 1882 w 2153"/>
                <a:gd name="T81" fmla="*/ 86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6043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043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043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044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044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C6811C-7BBE-411F-8C18-6C4171FEF916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491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65 w 2123"/>
                <a:gd name="T1" fmla="*/ 789 h 1696"/>
                <a:gd name="T2" fmla="*/ 529 w 2123"/>
                <a:gd name="T3" fmla="*/ 517 h 1696"/>
                <a:gd name="T4" fmla="*/ 655 w 2123"/>
                <a:gd name="T5" fmla="*/ 300 h 1696"/>
                <a:gd name="T6" fmla="*/ 902 w 2123"/>
                <a:gd name="T7" fmla="*/ 445 h 1696"/>
                <a:gd name="T8" fmla="*/ 1184 w 2123"/>
                <a:gd name="T9" fmla="*/ 657 h 1696"/>
                <a:gd name="T10" fmla="*/ 1443 w 2123"/>
                <a:gd name="T11" fmla="*/ 839 h 1696"/>
                <a:gd name="T12" fmla="*/ 1755 w 2123"/>
                <a:gd name="T13" fmla="*/ 1029 h 1696"/>
                <a:gd name="T14" fmla="*/ 1833 w 2123"/>
                <a:gd name="T15" fmla="*/ 1069 h 1696"/>
                <a:gd name="T16" fmla="*/ 1790 w 2123"/>
                <a:gd name="T17" fmla="*/ 1025 h 1696"/>
                <a:gd name="T18" fmla="*/ 1376 w 2123"/>
                <a:gd name="T19" fmla="*/ 758 h 1696"/>
                <a:gd name="T20" fmla="*/ 1058 w 2123"/>
                <a:gd name="T21" fmla="*/ 517 h 1696"/>
                <a:gd name="T22" fmla="*/ 703 w 2123"/>
                <a:gd name="T23" fmla="*/ 249 h 1696"/>
                <a:gd name="T24" fmla="*/ 974 w 2123"/>
                <a:gd name="T25" fmla="*/ 235 h 1696"/>
                <a:gd name="T26" fmla="*/ 1251 w 2123"/>
                <a:gd name="T27" fmla="*/ 240 h 1696"/>
                <a:gd name="T28" fmla="*/ 1574 w 2123"/>
                <a:gd name="T29" fmla="*/ 203 h 1696"/>
                <a:gd name="T30" fmla="*/ 2068 w 2123"/>
                <a:gd name="T31" fmla="*/ 148 h 1696"/>
                <a:gd name="T32" fmla="*/ 2020 w 2123"/>
                <a:gd name="T33" fmla="*/ 131 h 1696"/>
                <a:gd name="T34" fmla="*/ 1503 w 2123"/>
                <a:gd name="T35" fmla="*/ 195 h 1696"/>
                <a:gd name="T36" fmla="*/ 1178 w 2123"/>
                <a:gd name="T37" fmla="*/ 208 h 1696"/>
                <a:gd name="T38" fmla="*/ 739 w 2123"/>
                <a:gd name="T39" fmla="*/ 195 h 1696"/>
                <a:gd name="T40" fmla="*/ 799 w 2123"/>
                <a:gd name="T41" fmla="*/ 172 h 1696"/>
                <a:gd name="T42" fmla="*/ 1112 w 2123"/>
                <a:gd name="T43" fmla="*/ 0 h 1696"/>
                <a:gd name="T44" fmla="*/ 1058 w 2123"/>
                <a:gd name="T45" fmla="*/ 23 h 1696"/>
                <a:gd name="T46" fmla="*/ 985 w 2123"/>
                <a:gd name="T47" fmla="*/ 63 h 1696"/>
                <a:gd name="T48" fmla="*/ 835 w 2123"/>
                <a:gd name="T49" fmla="*/ 145 h 1696"/>
                <a:gd name="T50" fmla="*/ 655 w 2123"/>
                <a:gd name="T51" fmla="*/ 213 h 1696"/>
                <a:gd name="T52" fmla="*/ 619 w 2123"/>
                <a:gd name="T53" fmla="*/ 272 h 1696"/>
                <a:gd name="T54" fmla="*/ 295 w 2123"/>
                <a:gd name="T55" fmla="*/ 445 h 1696"/>
                <a:gd name="T56" fmla="*/ 0 w 2123"/>
                <a:gd name="T57" fmla="*/ 549 h 1696"/>
                <a:gd name="T58" fmla="*/ 0 w 2123"/>
                <a:gd name="T59" fmla="*/ 553 h 1696"/>
                <a:gd name="T60" fmla="*/ 0 w 2123"/>
                <a:gd name="T61" fmla="*/ 581 h 1696"/>
                <a:gd name="T62" fmla="*/ 289 w 2123"/>
                <a:gd name="T63" fmla="*/ 480 h 1696"/>
                <a:gd name="T64" fmla="*/ 577 w 2123"/>
                <a:gd name="T65" fmla="*/ 326 h 1696"/>
                <a:gd name="T66" fmla="*/ 493 w 2123"/>
                <a:gd name="T67" fmla="*/ 508 h 1696"/>
                <a:gd name="T68" fmla="*/ 511 w 2123"/>
                <a:gd name="T69" fmla="*/ 753 h 1696"/>
                <a:gd name="T70" fmla="*/ 450 w 2123"/>
                <a:gd name="T71" fmla="*/ 883 h 1696"/>
                <a:gd name="T72" fmla="*/ 319 w 2123"/>
                <a:gd name="T73" fmla="*/ 1120 h 1696"/>
                <a:gd name="T74" fmla="*/ 313 w 2123"/>
                <a:gd name="T75" fmla="*/ 1283 h 1696"/>
                <a:gd name="T76" fmla="*/ 319 w 2123"/>
                <a:gd name="T77" fmla="*/ 1283 h 1696"/>
                <a:gd name="T78" fmla="*/ 337 w 2123"/>
                <a:gd name="T79" fmla="*/ 1175 h 1696"/>
                <a:gd name="T80" fmla="*/ 565 w 2123"/>
                <a:gd name="T81" fmla="*/ 789 h 1696"/>
                <a:gd name="T82" fmla="*/ 565 w 2123"/>
                <a:gd name="T83" fmla="*/ 789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8 w 969"/>
                <a:gd name="T1" fmla="*/ 1201 h 1192"/>
                <a:gd name="T2" fmla="*/ 500 w 969"/>
                <a:gd name="T3" fmla="*/ 1207 h 1192"/>
                <a:gd name="T4" fmla="*/ 590 w 969"/>
                <a:gd name="T5" fmla="*/ 1165 h 1192"/>
                <a:gd name="T6" fmla="*/ 828 w 969"/>
                <a:gd name="T7" fmla="*/ 1100 h 1192"/>
                <a:gd name="T8" fmla="*/ 953 w 969"/>
                <a:gd name="T9" fmla="*/ 1070 h 1192"/>
                <a:gd name="T10" fmla="*/ 774 w 969"/>
                <a:gd name="T11" fmla="*/ 1001 h 1192"/>
                <a:gd name="T12" fmla="*/ 566 w 969"/>
                <a:gd name="T13" fmla="*/ 963 h 1192"/>
                <a:gd name="T14" fmla="*/ 202 w 969"/>
                <a:gd name="T15" fmla="*/ 981 h 1192"/>
                <a:gd name="T16" fmla="*/ 304 w 969"/>
                <a:gd name="T17" fmla="*/ 903 h 1192"/>
                <a:gd name="T18" fmla="*/ 506 w 969"/>
                <a:gd name="T19" fmla="*/ 813 h 1192"/>
                <a:gd name="T20" fmla="*/ 709 w 969"/>
                <a:gd name="T21" fmla="*/ 681 h 1192"/>
                <a:gd name="T22" fmla="*/ 715 w 969"/>
                <a:gd name="T23" fmla="*/ 681 h 1192"/>
                <a:gd name="T24" fmla="*/ 727 w 969"/>
                <a:gd name="T25" fmla="*/ 675 h 1192"/>
                <a:gd name="T26" fmla="*/ 768 w 969"/>
                <a:gd name="T27" fmla="*/ 657 h 1192"/>
                <a:gd name="T28" fmla="*/ 792 w 969"/>
                <a:gd name="T29" fmla="*/ 651 h 1192"/>
                <a:gd name="T30" fmla="*/ 804 w 969"/>
                <a:gd name="T31" fmla="*/ 639 h 1192"/>
                <a:gd name="T32" fmla="*/ 810 w 969"/>
                <a:gd name="T33" fmla="*/ 627 h 1192"/>
                <a:gd name="T34" fmla="*/ 804 w 969"/>
                <a:gd name="T35" fmla="*/ 621 h 1192"/>
                <a:gd name="T36" fmla="*/ 798 w 969"/>
                <a:gd name="T37" fmla="*/ 609 h 1192"/>
                <a:gd name="T38" fmla="*/ 798 w 969"/>
                <a:gd name="T39" fmla="*/ 580 h 1192"/>
                <a:gd name="T40" fmla="*/ 810 w 969"/>
                <a:gd name="T41" fmla="*/ 550 h 1192"/>
                <a:gd name="T42" fmla="*/ 822 w 969"/>
                <a:gd name="T43" fmla="*/ 520 h 1192"/>
                <a:gd name="T44" fmla="*/ 840 w 969"/>
                <a:gd name="T45" fmla="*/ 490 h 1192"/>
                <a:gd name="T46" fmla="*/ 853 w 969"/>
                <a:gd name="T47" fmla="*/ 460 h 1192"/>
                <a:gd name="T48" fmla="*/ 861 w 969"/>
                <a:gd name="T49" fmla="*/ 442 h 1192"/>
                <a:gd name="T50" fmla="*/ 869 w 969"/>
                <a:gd name="T51" fmla="*/ 436 h 1192"/>
                <a:gd name="T52" fmla="*/ 869 w 969"/>
                <a:gd name="T53" fmla="*/ 352 h 1192"/>
                <a:gd name="T54" fmla="*/ 869 w 969"/>
                <a:gd name="T55" fmla="*/ 346 h 1192"/>
                <a:gd name="T56" fmla="*/ 875 w 969"/>
                <a:gd name="T57" fmla="*/ 340 h 1192"/>
                <a:gd name="T58" fmla="*/ 893 w 969"/>
                <a:gd name="T59" fmla="*/ 310 h 1192"/>
                <a:gd name="T60" fmla="*/ 905 w 969"/>
                <a:gd name="T61" fmla="*/ 274 h 1192"/>
                <a:gd name="T62" fmla="*/ 917 w 969"/>
                <a:gd name="T63" fmla="*/ 244 h 1192"/>
                <a:gd name="T64" fmla="*/ 923 w 969"/>
                <a:gd name="T65" fmla="*/ 232 h 1192"/>
                <a:gd name="T66" fmla="*/ 929 w 969"/>
                <a:gd name="T67" fmla="*/ 220 h 1192"/>
                <a:gd name="T68" fmla="*/ 947 w 969"/>
                <a:gd name="T69" fmla="*/ 173 h 1192"/>
                <a:gd name="T70" fmla="*/ 965 w 969"/>
                <a:gd name="T71" fmla="*/ 137 h 1192"/>
                <a:gd name="T72" fmla="*/ 971 w 969"/>
                <a:gd name="T73" fmla="*/ 125 h 1192"/>
                <a:gd name="T74" fmla="*/ 971 w 969"/>
                <a:gd name="T75" fmla="*/ 119 h 1192"/>
                <a:gd name="T76" fmla="*/ 989 w 969"/>
                <a:gd name="T77" fmla="*/ 0 h 1192"/>
                <a:gd name="T78" fmla="*/ 965 w 969"/>
                <a:gd name="T79" fmla="*/ 47 h 1192"/>
                <a:gd name="T80" fmla="*/ 798 w 969"/>
                <a:gd name="T81" fmla="*/ 113 h 1192"/>
                <a:gd name="T82" fmla="*/ 721 w 969"/>
                <a:gd name="T83" fmla="*/ 161 h 1192"/>
                <a:gd name="T84" fmla="*/ 470 w 969"/>
                <a:gd name="T85" fmla="*/ 238 h 1192"/>
                <a:gd name="T86" fmla="*/ 286 w 969"/>
                <a:gd name="T87" fmla="*/ 292 h 1192"/>
                <a:gd name="T88" fmla="*/ 178 w 969"/>
                <a:gd name="T89" fmla="*/ 298 h 1192"/>
                <a:gd name="T90" fmla="*/ 12 w 969"/>
                <a:gd name="T91" fmla="*/ 490 h 1192"/>
                <a:gd name="T92" fmla="*/ 0 w 969"/>
                <a:gd name="T93" fmla="*/ 514 h 1192"/>
                <a:gd name="T94" fmla="*/ 0 w 969"/>
                <a:gd name="T95" fmla="*/ 1201 h 1192"/>
                <a:gd name="T96" fmla="*/ 96 w 969"/>
                <a:gd name="T97" fmla="*/ 1195 h 1192"/>
                <a:gd name="T98" fmla="*/ 328 w 969"/>
                <a:gd name="T99" fmla="*/ 1201 h 1192"/>
                <a:gd name="T100" fmla="*/ 328 w 969"/>
                <a:gd name="T101" fmla="*/ 120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54 w 2176"/>
                <a:gd name="T1" fmla="*/ 777 h 1505"/>
                <a:gd name="T2" fmla="*/ 1215 w 2176"/>
                <a:gd name="T3" fmla="*/ 1245 h 1505"/>
                <a:gd name="T4" fmla="*/ 976 w 2176"/>
                <a:gd name="T5" fmla="*/ 1203 h 1505"/>
                <a:gd name="T6" fmla="*/ 738 w 2176"/>
                <a:gd name="T7" fmla="*/ 1137 h 1505"/>
                <a:gd name="T8" fmla="*/ 452 w 2176"/>
                <a:gd name="T9" fmla="*/ 1119 h 1505"/>
                <a:gd name="T10" fmla="*/ 0 w 2176"/>
                <a:gd name="T11" fmla="*/ 1089 h 1505"/>
                <a:gd name="T12" fmla="*/ 30 w 2176"/>
                <a:gd name="T13" fmla="*/ 1125 h 1505"/>
                <a:gd name="T14" fmla="*/ 506 w 2176"/>
                <a:gd name="T15" fmla="*/ 1143 h 1505"/>
                <a:gd name="T16" fmla="*/ 792 w 2176"/>
                <a:gd name="T17" fmla="*/ 1197 h 1505"/>
                <a:gd name="T18" fmla="*/ 1155 w 2176"/>
                <a:gd name="T19" fmla="*/ 1316 h 1505"/>
                <a:gd name="T20" fmla="*/ 1090 w 2176"/>
                <a:gd name="T21" fmla="*/ 1334 h 1505"/>
                <a:gd name="T22" fmla="*/ 726 w 2176"/>
                <a:gd name="T23" fmla="*/ 1520 h 1505"/>
                <a:gd name="T24" fmla="*/ 780 w 2176"/>
                <a:gd name="T25" fmla="*/ 1496 h 1505"/>
                <a:gd name="T26" fmla="*/ 881 w 2176"/>
                <a:gd name="T27" fmla="*/ 1454 h 1505"/>
                <a:gd name="T28" fmla="*/ 1042 w 2176"/>
                <a:gd name="T29" fmla="*/ 1370 h 1505"/>
                <a:gd name="T30" fmla="*/ 1239 w 2176"/>
                <a:gd name="T31" fmla="*/ 1310 h 1505"/>
                <a:gd name="T32" fmla="*/ 1292 w 2176"/>
                <a:gd name="T33" fmla="*/ 1233 h 1505"/>
                <a:gd name="T34" fmla="*/ 1667 w 2176"/>
                <a:gd name="T35" fmla="*/ 1053 h 1505"/>
                <a:gd name="T36" fmla="*/ 1971 w 2176"/>
                <a:gd name="T37" fmla="*/ 963 h 1505"/>
                <a:gd name="T38" fmla="*/ 2221 w 2176"/>
                <a:gd name="T39" fmla="*/ 831 h 1505"/>
                <a:gd name="T40" fmla="*/ 2001 w 2176"/>
                <a:gd name="T41" fmla="*/ 921 h 1505"/>
                <a:gd name="T42" fmla="*/ 1691 w 2176"/>
                <a:gd name="T43" fmla="*/ 999 h 1505"/>
                <a:gd name="T44" fmla="*/ 1369 w 2176"/>
                <a:gd name="T45" fmla="*/ 1161 h 1505"/>
                <a:gd name="T46" fmla="*/ 1531 w 2176"/>
                <a:gd name="T47" fmla="*/ 915 h 1505"/>
                <a:gd name="T48" fmla="*/ 1655 w 2176"/>
                <a:gd name="T49" fmla="*/ 550 h 1505"/>
                <a:gd name="T50" fmla="*/ 1775 w 2176"/>
                <a:gd name="T51" fmla="*/ 377 h 1505"/>
                <a:gd name="T52" fmla="*/ 2019 w 2176"/>
                <a:gd name="T53" fmla="*/ 60 h 1505"/>
                <a:gd name="T54" fmla="*/ 2043 w 2176"/>
                <a:gd name="T55" fmla="*/ 0 h 1505"/>
                <a:gd name="T56" fmla="*/ 2013 w 2176"/>
                <a:gd name="T57" fmla="*/ 0 h 1505"/>
                <a:gd name="T58" fmla="*/ 1631 w 2176"/>
                <a:gd name="T59" fmla="*/ 485 h 1505"/>
                <a:gd name="T60" fmla="*/ 1507 w 2176"/>
                <a:gd name="T61" fmla="*/ 897 h 1505"/>
                <a:gd name="T62" fmla="*/ 1280 w 2176"/>
                <a:gd name="T63" fmla="*/ 1185 h 1505"/>
                <a:gd name="T64" fmla="*/ 1155 w 2176"/>
                <a:gd name="T65" fmla="*/ 915 h 1505"/>
                <a:gd name="T66" fmla="*/ 1030 w 2176"/>
                <a:gd name="T67" fmla="*/ 545 h 1505"/>
                <a:gd name="T68" fmla="*/ 905 w 2176"/>
                <a:gd name="T69" fmla="*/ 222 h 1505"/>
                <a:gd name="T70" fmla="*/ 804 w 2176"/>
                <a:gd name="T71" fmla="*/ 0 h 1505"/>
                <a:gd name="T72" fmla="*/ 768 w 2176"/>
                <a:gd name="T73" fmla="*/ 0 h 1505"/>
                <a:gd name="T74" fmla="*/ 923 w 2176"/>
                <a:gd name="T75" fmla="*/ 359 h 1505"/>
                <a:gd name="T76" fmla="*/ 1054 w 2176"/>
                <a:gd name="T77" fmla="*/ 777 h 1505"/>
                <a:gd name="T78" fmla="*/ 1054 w 2176"/>
                <a:gd name="T79" fmla="*/ 77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6 w 813"/>
                <a:gd name="T1" fmla="*/ 569 h 804"/>
                <a:gd name="T2" fmla="*/ 334 w 813"/>
                <a:gd name="T3" fmla="*/ 443 h 804"/>
                <a:gd name="T4" fmla="*/ 656 w 813"/>
                <a:gd name="T5" fmla="*/ 221 h 804"/>
                <a:gd name="T6" fmla="*/ 828 w 813"/>
                <a:gd name="T7" fmla="*/ 0 h 804"/>
                <a:gd name="T8" fmla="*/ 690 w 813"/>
                <a:gd name="T9" fmla="*/ 150 h 804"/>
                <a:gd name="T10" fmla="*/ 149 w 813"/>
                <a:gd name="T11" fmla="*/ 509 h 804"/>
                <a:gd name="T12" fmla="*/ 0 w 813"/>
                <a:gd name="T13" fmla="*/ 742 h 804"/>
                <a:gd name="T14" fmla="*/ 0 w 813"/>
                <a:gd name="T15" fmla="*/ 814 h 804"/>
                <a:gd name="T16" fmla="*/ 166 w 813"/>
                <a:gd name="T17" fmla="*/ 569 h 804"/>
                <a:gd name="T18" fmla="*/ 166 w 813"/>
                <a:gd name="T19" fmla="*/ 569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70 w 759"/>
                <a:gd name="T1" fmla="*/ 66 h 107"/>
                <a:gd name="T2" fmla="*/ 774 w 759"/>
                <a:gd name="T3" fmla="*/ 0 h 107"/>
                <a:gd name="T4" fmla="*/ 506 w 759"/>
                <a:gd name="T5" fmla="*/ 36 h 107"/>
                <a:gd name="T6" fmla="*/ 143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70 w 759"/>
                <a:gd name="T15" fmla="*/ 66 h 107"/>
                <a:gd name="T16" fmla="*/ 47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17 w 3169"/>
                <a:gd name="T1" fmla="*/ 244 h 743"/>
                <a:gd name="T2" fmla="*/ 1769 w 3169"/>
                <a:gd name="T3" fmla="*/ 238 h 743"/>
                <a:gd name="T4" fmla="*/ 2132 w 3169"/>
                <a:gd name="T5" fmla="*/ 256 h 743"/>
                <a:gd name="T6" fmla="*/ 2555 w 3169"/>
                <a:gd name="T7" fmla="*/ 238 h 743"/>
                <a:gd name="T8" fmla="*/ 3234 w 3169"/>
                <a:gd name="T9" fmla="*/ 209 h 743"/>
                <a:gd name="T10" fmla="*/ 3180 w 3169"/>
                <a:gd name="T11" fmla="*/ 191 h 743"/>
                <a:gd name="T12" fmla="*/ 2472 w 3169"/>
                <a:gd name="T13" fmla="*/ 226 h 743"/>
                <a:gd name="T14" fmla="*/ 2043 w 3169"/>
                <a:gd name="T15" fmla="*/ 226 h 743"/>
                <a:gd name="T16" fmla="*/ 1489 w 3169"/>
                <a:gd name="T17" fmla="*/ 191 h 743"/>
                <a:gd name="T18" fmla="*/ 1573 w 3169"/>
                <a:gd name="T19" fmla="*/ 168 h 743"/>
                <a:gd name="T20" fmla="*/ 2079 w 3169"/>
                <a:gd name="T21" fmla="*/ 0 h 743"/>
                <a:gd name="T22" fmla="*/ 2001 w 3169"/>
                <a:gd name="T23" fmla="*/ 24 h 743"/>
                <a:gd name="T24" fmla="*/ 1876 w 3169"/>
                <a:gd name="T25" fmla="*/ 66 h 743"/>
                <a:gd name="T26" fmla="*/ 1637 w 3169"/>
                <a:gd name="T27" fmla="*/ 138 h 743"/>
                <a:gd name="T28" fmla="*/ 1368 w 3169"/>
                <a:gd name="T29" fmla="*/ 203 h 743"/>
                <a:gd name="T30" fmla="*/ 1293 w 3169"/>
                <a:gd name="T31" fmla="*/ 256 h 743"/>
                <a:gd name="T32" fmla="*/ 780 w 3169"/>
                <a:gd name="T33" fmla="*/ 418 h 743"/>
                <a:gd name="T34" fmla="*/ 340 w 3169"/>
                <a:gd name="T35" fmla="*/ 508 h 743"/>
                <a:gd name="T36" fmla="*/ 0 w 3169"/>
                <a:gd name="T37" fmla="*/ 627 h 743"/>
                <a:gd name="T38" fmla="*/ 304 w 3169"/>
                <a:gd name="T39" fmla="*/ 544 h 743"/>
                <a:gd name="T40" fmla="*/ 750 w 3169"/>
                <a:gd name="T41" fmla="*/ 454 h 743"/>
                <a:gd name="T42" fmla="*/ 1203 w 3169"/>
                <a:gd name="T43" fmla="*/ 316 h 743"/>
                <a:gd name="T44" fmla="*/ 1001 w 3169"/>
                <a:gd name="T45" fmla="*/ 496 h 743"/>
                <a:gd name="T46" fmla="*/ 887 w 3169"/>
                <a:gd name="T47" fmla="*/ 753 h 743"/>
                <a:gd name="T48" fmla="*/ 881 w 3169"/>
                <a:gd name="T49" fmla="*/ 753 h 743"/>
                <a:gd name="T50" fmla="*/ 953 w 3169"/>
                <a:gd name="T51" fmla="*/ 753 h 743"/>
                <a:gd name="T52" fmla="*/ 1042 w 3169"/>
                <a:gd name="T53" fmla="*/ 502 h 743"/>
                <a:gd name="T54" fmla="*/ 1322 w 3169"/>
                <a:gd name="T55" fmla="*/ 286 h 743"/>
                <a:gd name="T56" fmla="*/ 1561 w 3169"/>
                <a:gd name="T57" fmla="*/ 454 h 743"/>
                <a:gd name="T58" fmla="*/ 1805 w 3169"/>
                <a:gd name="T59" fmla="*/ 687 h 743"/>
                <a:gd name="T60" fmla="*/ 1894 w 3169"/>
                <a:gd name="T61" fmla="*/ 753 h 743"/>
                <a:gd name="T62" fmla="*/ 1959 w 3169"/>
                <a:gd name="T63" fmla="*/ 753 h 743"/>
                <a:gd name="T64" fmla="*/ 1727 w 3169"/>
                <a:gd name="T65" fmla="*/ 532 h 743"/>
                <a:gd name="T66" fmla="*/ 1417 w 3169"/>
                <a:gd name="T67" fmla="*/ 244 h 743"/>
                <a:gd name="T68" fmla="*/ 1417 w 3169"/>
                <a:gd name="T69" fmla="*/ 244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6043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043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043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043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82 w 2153"/>
                <a:gd name="T1" fmla="*/ 861 h 1930"/>
                <a:gd name="T2" fmla="*/ 1977 w 2153"/>
                <a:gd name="T3" fmla="*/ 1029 h 1930"/>
                <a:gd name="T4" fmla="*/ 2096 w 2153"/>
                <a:gd name="T5" fmla="*/ 1178 h 1930"/>
                <a:gd name="T6" fmla="*/ 2162 w 2153"/>
                <a:gd name="T7" fmla="*/ 1261 h 1930"/>
                <a:gd name="T8" fmla="*/ 2198 w 2153"/>
                <a:gd name="T9" fmla="*/ 1309 h 1930"/>
                <a:gd name="T10" fmla="*/ 1929 w 2153"/>
                <a:gd name="T11" fmla="*/ 987 h 1930"/>
                <a:gd name="T12" fmla="*/ 1900 w 2153"/>
                <a:gd name="T13" fmla="*/ 939 h 1930"/>
                <a:gd name="T14" fmla="*/ 1820 w 2153"/>
                <a:gd name="T15" fmla="*/ 1255 h 1930"/>
                <a:gd name="T16" fmla="*/ 1806 w 2153"/>
                <a:gd name="T17" fmla="*/ 1501 h 1930"/>
                <a:gd name="T18" fmla="*/ 1858 w 2153"/>
                <a:gd name="T19" fmla="*/ 1926 h 1930"/>
                <a:gd name="T20" fmla="*/ 1827 w 2153"/>
                <a:gd name="T21" fmla="*/ 1950 h 1930"/>
                <a:gd name="T22" fmla="*/ 1781 w 2153"/>
                <a:gd name="T23" fmla="*/ 1549 h 1930"/>
                <a:gd name="T24" fmla="*/ 1763 w 2153"/>
                <a:gd name="T25" fmla="*/ 1303 h 1930"/>
                <a:gd name="T26" fmla="*/ 1799 w 2153"/>
                <a:gd name="T27" fmla="*/ 1095 h 1930"/>
                <a:gd name="T28" fmla="*/ 1806 w 2153"/>
                <a:gd name="T29" fmla="*/ 885 h 1930"/>
                <a:gd name="T30" fmla="*/ 1293 w 2153"/>
                <a:gd name="T31" fmla="*/ 1017 h 1930"/>
                <a:gd name="T32" fmla="*/ 840 w 2153"/>
                <a:gd name="T33" fmla="*/ 1142 h 1930"/>
                <a:gd name="T34" fmla="*/ 328 w 2153"/>
                <a:gd name="T35" fmla="*/ 1327 h 1930"/>
                <a:gd name="T36" fmla="*/ 18 w 2153"/>
                <a:gd name="T37" fmla="*/ 1435 h 1930"/>
                <a:gd name="T38" fmla="*/ 316 w 2153"/>
                <a:gd name="T39" fmla="*/ 1297 h 1930"/>
                <a:gd name="T40" fmla="*/ 697 w 2153"/>
                <a:gd name="T41" fmla="*/ 1154 h 1930"/>
                <a:gd name="T42" fmla="*/ 1042 w 2153"/>
                <a:gd name="T43" fmla="*/ 1047 h 1930"/>
                <a:gd name="T44" fmla="*/ 1441 w 2153"/>
                <a:gd name="T45" fmla="*/ 939 h 1930"/>
                <a:gd name="T46" fmla="*/ 1727 w 2153"/>
                <a:gd name="T47" fmla="*/ 825 h 1930"/>
                <a:gd name="T48" fmla="*/ 1363 w 2153"/>
                <a:gd name="T49" fmla="*/ 628 h 1930"/>
                <a:gd name="T50" fmla="*/ 881 w 2153"/>
                <a:gd name="T51" fmla="*/ 520 h 1930"/>
                <a:gd name="T52" fmla="*/ 232 w 2153"/>
                <a:gd name="T53" fmla="*/ 161 h 1930"/>
                <a:gd name="T54" fmla="*/ 0 w 2153"/>
                <a:gd name="T55" fmla="*/ 83 h 1930"/>
                <a:gd name="T56" fmla="*/ 334 w 2153"/>
                <a:gd name="T57" fmla="*/ 179 h 1930"/>
                <a:gd name="T58" fmla="*/ 727 w 2153"/>
                <a:gd name="T59" fmla="*/ 388 h 1930"/>
                <a:gd name="T60" fmla="*/ 953 w 2153"/>
                <a:gd name="T61" fmla="*/ 496 h 1930"/>
                <a:gd name="T62" fmla="*/ 1381 w 2153"/>
                <a:gd name="T63" fmla="*/ 598 h 1930"/>
                <a:gd name="T64" fmla="*/ 1685 w 2153"/>
                <a:gd name="T65" fmla="*/ 753 h 1930"/>
                <a:gd name="T66" fmla="*/ 1453 w 2153"/>
                <a:gd name="T67" fmla="*/ 466 h 1930"/>
                <a:gd name="T68" fmla="*/ 1311 w 2153"/>
                <a:gd name="T69" fmla="*/ 191 h 1930"/>
                <a:gd name="T70" fmla="*/ 1179 w 2153"/>
                <a:gd name="T71" fmla="*/ 0 h 1930"/>
                <a:gd name="T72" fmla="*/ 1369 w 2153"/>
                <a:gd name="T73" fmla="*/ 215 h 1930"/>
                <a:gd name="T74" fmla="*/ 1519 w 2153"/>
                <a:gd name="T75" fmla="*/ 490 h 1930"/>
                <a:gd name="T76" fmla="*/ 1781 w 2153"/>
                <a:gd name="T77" fmla="*/ 813 h 1930"/>
                <a:gd name="T78" fmla="*/ 1882 w 2153"/>
                <a:gd name="T79" fmla="*/ 861 h 1930"/>
                <a:gd name="T80" fmla="*/ 1882 w 2153"/>
                <a:gd name="T81" fmla="*/ 86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6043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043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043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044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6044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C6811C-7BBE-411F-8C18-6C4171FEF916}" type="slidenum">
              <a:rPr lang="ru-RU" alt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976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566863"/>
          </a:xfrm>
          <a:solidFill>
            <a:srgbClr val="000000"/>
          </a:solidFill>
        </p:spPr>
        <p:txBody>
          <a:bodyPr/>
          <a:lstStyle/>
          <a:p>
            <a:pPr algn="l" eaLnBrk="1" hangingPunct="1">
              <a:defRPr/>
            </a:pPr>
            <a:r>
              <a:rPr lang="ru-RU" altLang="ru-RU" sz="3200" dirty="0" smtClean="0">
                <a:solidFill>
                  <a:schemeClr val="tx1"/>
                </a:solidFill>
                <a:effectLst/>
              </a:rPr>
              <a:t>  </a:t>
            </a:r>
            <a:r>
              <a:rPr lang="ru-RU" altLang="ru-RU" b="0" dirty="0" smtClean="0">
                <a:effectLst/>
              </a:rPr>
              <a:t>Прапрадед - </a:t>
            </a:r>
            <a:r>
              <a:rPr lang="ru-RU" altLang="ru-RU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BB5F03"/>
                  </a:outerShdw>
                </a:effectLst>
              </a:rPr>
              <a:t>Куница Иосиф Григорьевич</a:t>
            </a:r>
          </a:p>
        </p:txBody>
      </p:sp>
      <p:pic>
        <p:nvPicPr>
          <p:cNvPr id="20483" name="Picture 12" descr="prir644"/>
          <p:cNvPicPr>
            <a:picLocks noChangeAspect="1" noChangeArrowheads="1" noCrop="1"/>
          </p:cNvPicPr>
          <p:nvPr/>
        </p:nvPicPr>
        <p:blipFill>
          <a:blip r:embed="rId2"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66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4356100" y="2492375"/>
            <a:ext cx="46799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600" smtClean="0">
                <a:solidFill>
                  <a:srgbClr val="FFFFFF"/>
                </a:solidFill>
              </a:rPr>
              <a:t>Родился в 1902 году.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600" smtClean="0">
                <a:solidFill>
                  <a:srgbClr val="FFFFFF"/>
                </a:solidFill>
              </a:rPr>
              <a:t> Погиб в 1942 году.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600" smtClean="0">
                <a:solidFill>
                  <a:srgbClr val="FFFFFF"/>
                </a:solidFill>
              </a:rPr>
              <a:t>Больше о нем ничего неизвестно. </a:t>
            </a:r>
          </a:p>
        </p:txBody>
      </p:sp>
      <p:pic>
        <p:nvPicPr>
          <p:cNvPr id="20485" name="Picture 5" descr="C:\Users\Бычинина\Desktop\мои прадеды\DSCF67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159000"/>
            <a:ext cx="2705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6853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2" descr="prir644"/>
          <p:cNvPicPr>
            <a:picLocks noChangeAspect="1" noChangeArrowheads="1" noCrop="1"/>
          </p:cNvPicPr>
          <p:nvPr/>
        </p:nvPicPr>
        <p:blipFill>
          <a:blip r:embed="rId3"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66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3850" y="188913"/>
            <a:ext cx="8135938" cy="19891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srgbClr val="FFFFFF"/>
                </a:solidFill>
              </a:rPr>
              <a:t>Мой прадедушка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srgbClr val="FFFFFF"/>
                </a:solidFill>
              </a:rPr>
              <a:t>Куница Александр Иосифович </a:t>
            </a:r>
            <a:endParaRPr lang="ru-RU" altLang="ru-RU" sz="2800" b="1" dirty="0">
              <a:solidFill>
                <a:srgbClr val="FFFFFF"/>
              </a:solidFill>
            </a:endParaRPr>
          </a:p>
        </p:txBody>
      </p:sp>
      <p:sp>
        <p:nvSpPr>
          <p:cNvPr id="21508" name="Прямоугольник 1"/>
          <p:cNvSpPr>
            <a:spLocks noChangeArrowheads="1"/>
          </p:cNvSpPr>
          <p:nvPr/>
        </p:nvSpPr>
        <p:spPr bwMode="auto">
          <a:xfrm>
            <a:off x="3348038" y="2178050"/>
            <a:ext cx="54006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FFFFFF"/>
                </a:solidFill>
              </a:rPr>
              <a:t>Другой мой прадедушка-Куница Александр Иосифович родился в 1925 году в селе Новопавловка. Также в 17 лет ушёл на фронт. Служил в стрелковой дивизии. Освобождал Прибалтику, Белоруссию, Польшу, Венгрию. Закончил войну в столице Австрии- Вене.15 мая 1945 года под Веной был ранен в 3 раз. Осколок попал в кисть руки. Он имел много медалей, но  они не сохранились. С войны он вернулся в Большую Глушицу. Работал в лесхозе. Умер в 1968 году.</a:t>
            </a:r>
          </a:p>
        </p:txBody>
      </p:sp>
      <p:pic>
        <p:nvPicPr>
          <p:cNvPr id="21509" name="Picture 5" descr="C:\Users\Бычинина\Desktop\мои прадеды\DSCF669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2255838"/>
            <a:ext cx="263842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7967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7432300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844675"/>
            <a:ext cx="1485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5" descr="7432300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581525"/>
            <a:ext cx="1485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 descr="7432300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205038"/>
            <a:ext cx="1485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9" descr="7432300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33375"/>
            <a:ext cx="1485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0" descr="7432300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19288"/>
            <a:ext cx="4232275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1" descr="7432300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933825"/>
            <a:ext cx="1485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3" descr="7432300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196975"/>
            <a:ext cx="1485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4" descr="fd7957eea57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3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2" descr="prir644"/>
          <p:cNvPicPr>
            <a:picLocks noChangeAspect="1" noChangeArrowheads="1" noCrop="1"/>
          </p:cNvPicPr>
          <p:nvPr/>
        </p:nvPicPr>
        <p:blipFill>
          <a:blip r:embed="rId4"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66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516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Клен">
  <a:themeElements>
    <a:clrScheme name="1_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1_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Клен">
  <a:themeElements>
    <a:clrScheme name="1_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1_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115</Words>
  <Application>Microsoft Office PowerPoint</Application>
  <PresentationFormat>Экран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3_Клен</vt:lpstr>
      <vt:lpstr>4_Клен</vt:lpstr>
      <vt:lpstr>  Прапрадед - Куница Иосиф Григорьевич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2015-06-05T19:42:05Z</dcterms:created>
  <dcterms:modified xsi:type="dcterms:W3CDTF">2015-06-05T20:00:53Z</dcterms:modified>
</cp:coreProperties>
</file>