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302" r:id="rId2"/>
    <p:sldId id="276" r:id="rId3"/>
    <p:sldId id="304" r:id="rId4"/>
    <p:sldId id="258" r:id="rId5"/>
    <p:sldId id="269" r:id="rId6"/>
    <p:sldId id="270" r:id="rId7"/>
    <p:sldId id="265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2007-7B8B-476A-B350-86DA47F2FAE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910B-1DE1-459C-91EA-E08D8BCF4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85130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10818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194352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57736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433686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9350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8221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20580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34573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52402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9427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5139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4007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09993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0972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8377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BE2D-A17C-4727-B5B1-62080D19EED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8D91E9-2C43-4560-9F38-0215D60E5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med" advClick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gslide.ru/images/15/14636/960/img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gslide.ru/images/15/14636/960/img1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gslide.ru/images/15/14636/960/img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hyperlink" Target="http://bigslide.ru/images/15/14636/960/img2.j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1222663"/>
            <a:ext cx="10089573" cy="27362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воспитательному мероприятию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«Строка, оборванная пулей….»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7609" y="5579918"/>
            <a:ext cx="3241963" cy="7481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0" indent="0" algn="r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Акбердина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Е.Э.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7593"/>
      </p:ext>
    </p:extLst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Mistral" pitchFamily="66" charset="0"/>
              </a:rPr>
              <a:t>Строка,</a:t>
            </a:r>
            <a:br>
              <a:rPr lang="ru-RU" sz="7200" b="1" i="1" dirty="0" smtClean="0">
                <a:solidFill>
                  <a:srgbClr val="C00000"/>
                </a:solidFill>
                <a:latin typeface="Mistral" pitchFamily="66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Mistral" pitchFamily="66" charset="0"/>
              </a:rPr>
              <a:t> оборванная пулей…</a:t>
            </a:r>
            <a:endParaRPr lang="ru-RU" sz="7200" b="1" i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1026" name="Picture 2" descr="http://im2-tub-ru.yandex.net/i?id=39e169f7bf54d92ae0d5f217a05a4f1f-121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626" y="3418717"/>
            <a:ext cx="2276475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1-tub-ru.yandex.net/i?id=0476d3f803f2fb3e6962383ae6612138-68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48" y="3493828"/>
            <a:ext cx="2620370" cy="226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m0-tub-ru.yandex.net/i?id=df657e8720932c1eacd523523e946535-32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416" y="3869091"/>
            <a:ext cx="2219134" cy="198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1-tub-ru.yandex.net/i?id=08a4056a2138eeefa7ac3417802ea90b-4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4221">
            <a:off x="6802034" y="130629"/>
            <a:ext cx="3272750" cy="2006930"/>
          </a:xfrm>
          <a:prstGeom prst="flowChartExtra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98600"/>
            <a:ext cx="3854450" cy="1277938"/>
          </a:xfrm>
        </p:spPr>
        <p:txBody>
          <a:bodyPr>
            <a:noAutofit/>
          </a:bodyPr>
          <a:lstStyle/>
          <a:p>
            <a:r>
              <a:rPr lang="ru-RU" sz="3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662113"/>
            <a:ext cx="4071938" cy="3698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Всеволод Багрицкий </a:t>
            </a:r>
          </a:p>
          <a:p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Погиб при выполнении боевого задания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26 февраля 1942 г. </a:t>
            </a: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AutoShape 4" descr="Картинки по запросу всеволод багрицкий"/>
          <p:cNvSpPr>
            <a:spLocks noChangeAspect="1" noChangeArrowheads="1"/>
          </p:cNvSpPr>
          <p:nvPr/>
        </p:nvSpPr>
        <p:spPr bwMode="auto">
          <a:xfrm flipH="1" flipV="1">
            <a:off x="460374" y="160338"/>
            <a:ext cx="161633" cy="1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upload.wikimedia.org/wikipedia/ru/thumb/8/8e/Bagritsky_VE.jpg/200px-Bagritsky_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51" y="1009403"/>
            <a:ext cx="3864674" cy="4145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8266" y="2103075"/>
            <a:ext cx="468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</a:rPr>
              <a:t>20 лет</a:t>
            </a:r>
            <a:endParaRPr lang="ru-RU" sz="24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42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166256"/>
            <a:ext cx="4702628" cy="27907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Николай Отрада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Родился в 1918 году в деревне Николаевка Воронежской губернии.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 марта 1940 года под Суоярви попал в окружение, бросился на прорыв и был убит.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://myautumn.ru/wp-content/uploads/2013/11/Ot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47" y="1425044"/>
            <a:ext cx="4570192" cy="4084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6301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42556"/>
            <a:ext cx="5617029" cy="39988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Борис Андреевич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Богатков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1922 – 1943)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Погиб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 августа 1943 года, песней поднимая в атаку свой взвод.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Ему был 21 год…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1746" name="Picture 2" descr="Борис Андреевич Богатков (1922 – 1943) Погиб 11 августа 1943 года, песней под...">
            <a:hlinkClick r:id="rId2" tooltip="Борис Андреевич Богатков (1922 – 1943) Погиб 11 августа 1943 года, песней под...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391" t="4438" r="1438" b="5597"/>
          <a:stretch/>
        </p:blipFill>
        <p:spPr bwMode="auto">
          <a:xfrm>
            <a:off x="6531429" y="867630"/>
            <a:ext cx="4211036" cy="512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90" y="4742743"/>
            <a:ext cx="1304925" cy="147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Михаил Валентинович Кульчицкий (1919 – 1943) 19 января 1943 года погиб в бою ...">
            <a:hlinkClick r:id="rId2" tooltip="Михаил Валентинович Кульчицкий (1919 – 1943) 19 января 1943 года погиб в бою ...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6154" t="3378" r="1716" b="3733"/>
          <a:stretch/>
        </p:blipFill>
        <p:spPr bwMode="auto">
          <a:xfrm>
            <a:off x="831271" y="1603169"/>
            <a:ext cx="3428069" cy="476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09" y="4778375"/>
            <a:ext cx="1304925" cy="147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0118" y="1745673"/>
            <a:ext cx="54507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Михаил Валентинович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Кульчицкий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1919 – 1943)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января 1943 года погиб в бою под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Сталинградом в 23 года…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2" y="380010"/>
            <a:ext cx="7778338" cy="197130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88177"/>
            <a:ext cx="3965918" cy="41531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Николай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Майоров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(1919 – 1942)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Убит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 бою под Смоленском 8 февраля 1942 года.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22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года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674" name="Picture 2" descr="Николай Майоров (1919 – 1942) Убит в бою под Смоленском 8 февраля 1942 года. ...">
            <a:hlinkClick r:id="rId2" tooltip="Николай Майоров (1919 – 1942) Убит в бою под Смоленском 8 февраля 1942 года. ...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6125"/>
          <a:stretch/>
        </p:blipFill>
        <p:spPr bwMode="auto">
          <a:xfrm>
            <a:off x="5296395" y="321326"/>
            <a:ext cx="3994290" cy="569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99" y="4671373"/>
            <a:ext cx="1304925" cy="147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vuk-metronoma-Minuta-molchaniy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  <p:pic>
        <p:nvPicPr>
          <p:cNvPr id="24578" name="Picture 2" descr="Всеволод Багрицкий Борис Богатков Борис Смоленский Николай Майоров Михаил Кул...">
            <a:hlinkClick r:id="rId5" tooltip="Всеволод Багрицкий Борис Богатков Борис Смоленский Николай Майоров Михаил Кул..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943" y="309093"/>
            <a:ext cx="9105699" cy="610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691</TotalTime>
  <Words>93</Words>
  <Application>Microsoft Office PowerPoint</Application>
  <PresentationFormat>Широкоэкранный</PresentationFormat>
  <Paragraphs>24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</vt:lpstr>
      <vt:lpstr>Arial Black</vt:lpstr>
      <vt:lpstr>Calibri</vt:lpstr>
      <vt:lpstr>Lucida Sans Unicode</vt:lpstr>
      <vt:lpstr>Mistral</vt:lpstr>
      <vt:lpstr>Times New Roman</vt:lpstr>
      <vt:lpstr>Wingdings 3</vt:lpstr>
      <vt:lpstr>Грань</vt:lpstr>
      <vt:lpstr>Презентация к воспитательному мероприятию             «Строка, оборванная пулей….»</vt:lpstr>
      <vt:lpstr>Строка,  оборванная пулей…</vt:lpstr>
      <vt:lpstr> </vt:lpstr>
      <vt:lpstr> Николай Отрада  Родился в 1918 году в деревне Николаевка Воронежской губернии.  4 марта 1940 года под Суоярви попал в окружение, бросился на прорыв и был убит. </vt:lpstr>
      <vt:lpstr> </vt:lpstr>
      <vt:lpstr>Презентация PowerPoint</vt:lpstr>
      <vt:lpstr>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Всеволод Эдуардович Багрицкий Все́волод Эдуа́рдович Багри́цкий — советский литератор, поэт. При жизни его стихи почти не публиковались.</dc:title>
  <dc:creator>1</dc:creator>
  <cp:lastModifiedBy>ррр</cp:lastModifiedBy>
  <cp:revision>83</cp:revision>
  <dcterms:created xsi:type="dcterms:W3CDTF">2014-08-25T12:01:58Z</dcterms:created>
  <dcterms:modified xsi:type="dcterms:W3CDTF">2015-05-19T12:48:42Z</dcterms:modified>
</cp:coreProperties>
</file>