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-\Desktop\&#1044;&#1045;&#1058;%20&#1057;&#1040;&#1044;\&#1089;&#1086;&#1079;&#1076;&#1072;&#1085;&#1080;&#1077;\Lev-Leschenko-(muzofon.com).mp3" TargetMode="Externa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file:///C:\Users\User-\Desktop\&#1044;&#1045;&#1058;%20&#1057;&#1040;&#1044;\&#1089;&#1086;&#1079;&#1076;&#1072;&#1085;&#1080;&#1077;\fon_dlya_stihotvoreniya_-_Fon_dlya_stihotvoreniya_muzofon.com.mp3" TargetMode="External"/><Relationship Id="rId1" Type="http://schemas.openxmlformats.org/officeDocument/2006/relationships/audio" Target="file:///H:\&#1044;&#1045;&#1058;%20&#1057;&#1040;&#1044;\krasivaya-muzyka-pod-stihtoy-materi(muzofon.com).mp3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-\Desktop\&#1044;&#1045;&#1058;%20&#1057;&#1040;&#1044;\&#1089;&#1086;&#1079;&#1076;&#1072;&#1085;&#1080;&#1077;\&#1079;&#1074;&#1091;&#1082;&#1080;%20&#1089;&#1090;&#1088;&#1077;&#1083;&#1100;&#1073;&#1099;.mp3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-\Desktop\&#1044;&#1045;&#1058;%20&#1057;&#1040;&#1044;\&#1089;&#1086;&#1079;&#1076;&#1072;&#1085;&#1080;&#1077;\Golos_Yu_B_Levitana_-_Ob_yavlenie_o_nachale_voyny_muzofon.com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-\Desktop\&#1044;&#1045;&#1058;%20&#1057;&#1040;&#1044;\&#1089;&#1086;&#1079;&#1076;&#1072;&#1085;&#1080;&#1077;\krasivaya-muzyka-pod-stihtoy-materi(muzofon.com).mp3" TargetMode="Externa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-\Desktop\&#1044;&#1045;&#1058;%20&#1057;&#1040;&#1044;\&#1089;&#1086;&#1079;&#1076;&#1072;&#1085;&#1080;&#1077;\krasivaya-muzyka-pod-stihtoy-materi(muzofon.com).mp3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2152650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Детям о Великой Отечественной Войне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5105401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учащиеся 9б класса</a:t>
            </a:r>
          </a:p>
          <a:p>
            <a:pPr algn="r"/>
            <a:r>
              <a:rPr lang="ru-RU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Кл. руководитель Меньщикова П.В.</a:t>
            </a:r>
            <a:endParaRPr lang="ru-RU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6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Рисунок18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Рисунок19"/>
          <p:cNvPicPr>
            <a:picLocks noGrp="1" noChangeAspect="1"/>
          </p:cNvPicPr>
          <p:nvPr isPhoto="1"/>
        </p:nvPicPr>
        <p:blipFill>
          <a:blip r:embed="rId5" cstate="email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Рисунок22"/>
          <p:cNvPicPr>
            <a:picLocks noGrp="1" noChangeAspect="1"/>
          </p:cNvPicPr>
          <p:nvPr isPhoto="1"/>
        </p:nvPicPr>
        <p:blipFill>
          <a:blip r:embed="rId6" cstate="email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Рисунок23"/>
          <p:cNvPicPr>
            <a:picLocks noGrp="1" noChangeAspect="1"/>
          </p:cNvPicPr>
          <p:nvPr isPhoto="1"/>
        </p:nvPicPr>
        <p:blipFill>
          <a:blip r:embed="rId7" cstate="email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8"/>
            <a:ext cx="9144000" cy="681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Рисунок24"/>
          <p:cNvPicPr>
            <a:picLocks noGrp="1" noChangeAspect="1"/>
          </p:cNvPicPr>
          <p:nvPr isPhoto="1"/>
        </p:nvPicPr>
        <p:blipFill>
          <a:blip r:embed="rId8" cstate="email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Рисунок25"/>
          <p:cNvPicPr>
            <a:picLocks noGrp="1" noChangeAspect="1"/>
          </p:cNvPicPr>
          <p:nvPr isPhoto="1"/>
        </p:nvPicPr>
        <p:blipFill>
          <a:blip r:embed="rId9" cstate="email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Рисунок26"/>
          <p:cNvPicPr>
            <a:picLocks noGrp="1" noChangeAspect="1"/>
          </p:cNvPicPr>
          <p:nvPr isPhoto="1"/>
        </p:nvPicPr>
        <p:blipFill>
          <a:blip r:embed="rId10" cstate="email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Рисунок28"/>
          <p:cNvPicPr>
            <a:picLocks noGrp="1" noChangeAspect="1"/>
          </p:cNvPicPr>
          <p:nvPr isPhoto="1"/>
        </p:nvPicPr>
        <p:blipFill>
          <a:blip r:embed="rId11" cstate="email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82" name="Picture 2" descr="H:\ВОВ\1372421977-699bbeeb56783499a71dfaa1ba0964fe.jpe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981200" y="0"/>
            <a:ext cx="5360194" cy="68580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" name="Lev-Leschenko-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email"/>
          <a:stretch>
            <a:fillRect/>
          </a:stretch>
        </p:blipFill>
        <p:spPr>
          <a:xfrm>
            <a:off x="86106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Москва Фотографии Галерея Строгино - MosDay.ru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97578" cy="6858000"/>
          </a:xfrm>
          <a:prstGeom prst="rect">
            <a:avLst/>
          </a:prstGeom>
          <a:noFill/>
        </p:spPr>
      </p:pic>
      <p:pic>
        <p:nvPicPr>
          <p:cNvPr id="24580" name="Picture 4" descr="Памятник павшим в Великой Отечественной войне - Московская о…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pic>
        <p:nvPicPr>
          <p:cNvPr id="24582" name="Picture 6" descr="АЛЕКСАНДРОВ LIVE : Группа по интересам. Творчество : Одноклассники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  <p:pic>
        <p:nvPicPr>
          <p:cNvPr id="5" name="Рисунок 4" descr="image (1)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pic>
        <p:nvPicPr>
          <p:cNvPr id="6" name="Рисунок 5" descr="image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1000"/>
            <a:lum/>
          </a:blip>
          <a:srcRect/>
          <a:stretch>
            <a:fillRect t="-1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oundRect">
            <a:avLst>
              <a:gd name="adj" fmla="val 33334"/>
            </a:avLst>
          </a:prstGeom>
          <a:gradFill flip="none" rotWithShape="1">
            <a:gsLst>
              <a:gs pos="0">
                <a:srgbClr val="FFF200">
                  <a:alpha val="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6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День Победы</a:t>
            </a:r>
            <a:endParaRPr lang="ru-RU" sz="6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4" name="Содержимое 3" descr="AAA-500x500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clrChange>
              <a:clrFrom>
                <a:srgbClr val="FBFAF8"/>
              </a:clrFrom>
              <a:clrTo>
                <a:srgbClr val="FBFA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601" y="1524001"/>
            <a:ext cx="3048000" cy="3048000"/>
          </a:xfrm>
          <a:prstGeom prst="roundRect">
            <a:avLst>
              <a:gd name="adj" fmla="val 7618"/>
            </a:avLst>
          </a:prstGeom>
          <a:noFill/>
          <a:ln w="22225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beve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60x640_letnij-vecher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fon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520757_f9279cbb0fe1e80ae258d12353835c71_large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krasivaya-muzyka-pod-stihtoy-materi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8610600" y="6400800"/>
            <a:ext cx="304800" cy="304800"/>
          </a:xfrm>
          <a:prstGeom prst="rect">
            <a:avLst/>
          </a:prstGeom>
        </p:spPr>
      </p:pic>
      <p:pic>
        <p:nvPicPr>
          <p:cNvPr id="7" name="fon_dlya_stihotvoreniya_-_Fon_dlya_stihotvoreniya_muzofon.com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email"/>
          <a:stretch>
            <a:fillRect/>
          </a:stretch>
        </p:blipFill>
        <p:spPr>
          <a:xfrm>
            <a:off x="8610600" y="6019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41437028_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241437028_1.jpg"/>
          <p:cNvPicPr>
            <a:picLocks noChangeAspect="1"/>
          </p:cNvPicPr>
          <p:nvPr/>
        </p:nvPicPr>
        <p:blipFill>
          <a:blip r:embed="rId3" cstate="email">
            <a:grayscl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звуки стрельб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6106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default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_e2f2_77589563_orig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Golos_Yu_B_Levitana_-_Ob_yavlenie_o_nachale_voyny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85344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Рисунок7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Рисунок8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e10312bd21a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676400" y="18344"/>
            <a:ext cx="5638800" cy="6839656"/>
          </a:xfrm>
          <a:prstGeom prst="rect">
            <a:avLst/>
          </a:prstGeom>
        </p:spPr>
      </p:pic>
      <p:pic>
        <p:nvPicPr>
          <p:cNvPr id="6" name="Рисунок 5" descr="Рисунок10"/>
          <p:cNvPicPr>
            <a:picLocks noGrp="1" noChangeAspect="1"/>
          </p:cNvPicPr>
          <p:nvPr isPhoto="1"/>
        </p:nvPicPr>
        <p:blipFill>
          <a:blip r:embed="rId6" cstate="email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Рисунок17"/>
          <p:cNvPicPr>
            <a:picLocks noGrp="1" noChangeAspect="1"/>
          </p:cNvPicPr>
          <p:nvPr isPhoto="1"/>
        </p:nvPicPr>
        <p:blipFill>
          <a:blip r:embed="rId7" cstate="email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Рисунок14"/>
          <p:cNvPicPr>
            <a:picLocks noGrp="1" noChangeAspect="1"/>
          </p:cNvPicPr>
          <p:nvPr isPhoto="1"/>
        </p:nvPicPr>
        <p:blipFill>
          <a:blip r:embed="rId8" cstate="email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Блог противноя - В ГОРОДЕ.RU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0"/>
            <a:ext cx="9144000" cy="6849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Новости, объявлен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krasivaya-muzyka-pod-stihtoy-materi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 flipH="1">
            <a:off x="8686800" y="6400800"/>
            <a:ext cx="152400" cy="15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5973"/>
                            </p:stCondLst>
                            <p:childTnLst>
                              <p:par>
                                <p:cTn id="8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30762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ВЕЛИКАЯ ОТЕЧЕСТВЕННАЯ ВОЙНА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44654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1" y="0"/>
            <a:ext cx="9206753" cy="6858000"/>
          </a:xfrm>
          <a:prstGeom prst="rect">
            <a:avLst/>
          </a:prstGeom>
        </p:spPr>
      </p:pic>
      <p:pic>
        <p:nvPicPr>
          <p:cNvPr id="4" name="krasivaya-muzyka-pod-stihtoy-materi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19</Words>
  <Application>Microsoft Office PowerPoint</Application>
  <PresentationFormat>Экран (4:3)</PresentationFormat>
  <Paragraphs>5</Paragraphs>
  <Slides>11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Детям о Великой Отечественной Войне</vt:lpstr>
      <vt:lpstr>День Победы</vt:lpstr>
      <vt:lpstr>Слайд 3</vt:lpstr>
      <vt:lpstr>Слайд 4</vt:lpstr>
      <vt:lpstr>Слайд 5</vt:lpstr>
      <vt:lpstr>Слайд 6</vt:lpstr>
      <vt:lpstr>Слайд 7</vt:lpstr>
      <vt:lpstr>ВЕЛИКАЯ ОТЕЧЕСТВЕННАЯ ВОЙНА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User-</cp:lastModifiedBy>
  <cp:revision>45</cp:revision>
  <dcterms:created xsi:type="dcterms:W3CDTF">2014-07-29T09:23:38Z</dcterms:created>
  <dcterms:modified xsi:type="dcterms:W3CDTF">2015-05-11T15:43:12Z</dcterms:modified>
</cp:coreProperties>
</file>