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4E6B-046A-4B05-BFF3-2DDD73F5B7EE}" type="datetimeFigureOut">
              <a:rPr lang="ru-RU" smtClean="0"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917C8-2613-4531-8493-28881FBF89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642918"/>
            <a:ext cx="878522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Произноси правильно!</a:t>
            </a:r>
          </a:p>
          <a:p>
            <a:endParaRPr lang="ru-RU" sz="2800" b="1" dirty="0"/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ГазирОванный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глубокО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гололЕдица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грАждане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граждАнство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детектИв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дефЕкт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дефИс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диалОг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диспансЕр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докумЕнт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донЕльзя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досУг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жалюзИ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задОлго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закУпорить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занЯть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зАнял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занялА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зАняло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зАняли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звонИть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звонИшь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звонИт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знАмение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изобретЕние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инженЕры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инструмЕнт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исконИ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каталОг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квартАл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киломЕтр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киломЕтров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кладовАя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кОе-что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конЕчно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14356"/>
            <a:ext cx="8628709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Произноси правильно!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КонтЕкст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корЫстный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корЫсть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кОфе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кУхонный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лёгкий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легче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мастерскИ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медикамЕнты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мЕльком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мЕстностей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молодЁжь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музЕй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мусоропровОд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мягкий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мягче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назлО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намЕрение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нарОчно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начАть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нАчал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началА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нАчало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нАчали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недУг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нЕнависть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неподалЁку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нефтепровОд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новорождЁнный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облегчИть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одноимЁнный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опЕка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оптОвый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814393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Произноси правильно!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ПартЕр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пиджАк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пионЕр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повторИшь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повторИм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поимЁнный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понялА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пОняло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портфЕль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поскользнУться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прАвы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премИровать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принЯть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прИнял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принялА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прИняло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прИняли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процЕнт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пюр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расчЁт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рЕквием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рЕльсы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ремЕнь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сантимЕтр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свЁкла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свИтер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свобОднее,сирОты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скворЕчник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скОльких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скОльким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скОлькими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скОльких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142984"/>
            <a:ext cx="871174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Произноси правильно!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 err="1" smtClean="0"/>
              <a:t>СкУчно</a:t>
            </a:r>
            <a:r>
              <a:rPr lang="ru-RU" sz="2800" b="1" dirty="0" smtClean="0"/>
              <a:t> </a:t>
            </a:r>
            <a:r>
              <a:rPr lang="en-US" sz="2800" b="1" dirty="0"/>
              <a:t>[</a:t>
            </a:r>
            <a:r>
              <a:rPr lang="ru-RU" sz="2800" b="1" dirty="0" err="1" smtClean="0"/>
              <a:t>шн</a:t>
            </a:r>
            <a:r>
              <a:rPr lang="en-US" sz="2800" b="1" dirty="0" smtClean="0"/>
              <a:t>]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слИвовый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слУчай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спокОйнее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срЕдства</a:t>
            </a:r>
            <a:r>
              <a:rPr lang="ru-RU" sz="2800" b="1" dirty="0" smtClean="0"/>
              <a:t>, </a:t>
            </a:r>
          </a:p>
          <a:p>
            <a:pPr algn="ctr"/>
            <a:r>
              <a:rPr lang="ru-RU" sz="2800" b="1" dirty="0" err="1" smtClean="0"/>
              <a:t>срЕдствам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стАтуя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столЯр</a:t>
            </a:r>
            <a:r>
              <a:rPr lang="ru-RU" sz="2800" b="1" dirty="0" smtClean="0"/>
              <a:t>,</a:t>
            </a:r>
          </a:p>
          <a:p>
            <a:pPr algn="ctr"/>
            <a:r>
              <a:rPr lang="ru-RU" sz="2800" b="1" dirty="0" err="1" smtClean="0"/>
              <a:t>столярА</a:t>
            </a:r>
            <a:r>
              <a:rPr lang="ru-RU" sz="2800" b="1" dirty="0" smtClean="0"/>
              <a:t>,  </a:t>
            </a:r>
            <a:r>
              <a:rPr lang="ru-RU" sz="2800" b="1" dirty="0" err="1" smtClean="0"/>
              <a:t>сформировАть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тамОжня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тЕкстовый</a:t>
            </a:r>
            <a:r>
              <a:rPr lang="ru-RU" sz="2800" b="1" dirty="0" smtClean="0"/>
              <a:t>, </a:t>
            </a:r>
          </a:p>
          <a:p>
            <a:pPr algn="ctr"/>
            <a:r>
              <a:rPr lang="ru-RU" sz="2800" b="1" dirty="0" err="1" smtClean="0"/>
              <a:t>тЕрмин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тОрты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тОртов</a:t>
            </a:r>
            <a:r>
              <a:rPr lang="ru-RU" sz="2800" b="1" dirty="0" smtClean="0"/>
              <a:t>, </a:t>
            </a:r>
          </a:p>
          <a:p>
            <a:pPr algn="ctr"/>
            <a:r>
              <a:rPr lang="ru-RU" sz="2800" b="1" dirty="0" err="1" smtClean="0"/>
              <a:t>т</a:t>
            </a:r>
            <a:r>
              <a:rPr lang="ru-RU" sz="2800" b="1" dirty="0" err="1"/>
              <a:t>У</a:t>
            </a:r>
            <a:r>
              <a:rPr lang="ru-RU" sz="2800" b="1" dirty="0" err="1" smtClean="0"/>
              <a:t>фля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тУфель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углубИть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украИнский</a:t>
            </a:r>
            <a:r>
              <a:rPr lang="ru-RU" sz="2800" b="1" dirty="0" smtClean="0"/>
              <a:t>, </a:t>
            </a:r>
          </a:p>
          <a:p>
            <a:pPr algn="ctr"/>
            <a:r>
              <a:rPr lang="ru-RU" sz="2800" b="1" dirty="0" err="1" smtClean="0"/>
              <a:t>фарфОр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фенОмен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фонЕтика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фОрзац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500174"/>
            <a:ext cx="751231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Произноси правильно!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ХодАтайство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ходАтайствовать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хозЯева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хозЯевам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цемЕнт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цЕнтнер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цепОчка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рпать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шассИ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шинЕль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шофЁр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шофЁры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шофЁров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щавЕль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щавелЯ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экспЕрт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языковАя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(группа)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Ясли, Яслей.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214422"/>
            <a:ext cx="74359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Балую, диалог, щавель, украинский,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хозяева, изобретение, 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нструмент, фарфор, статуя,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средства, облегчить, столяр, красивее, 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овторишь, повторим, квартал,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каталог, километр, звонишь, мельком,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астерски.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393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МБОУ Липовская ООШ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7</cp:revision>
  <dcterms:created xsi:type="dcterms:W3CDTF">2015-05-27T06:22:56Z</dcterms:created>
  <dcterms:modified xsi:type="dcterms:W3CDTF">2015-05-27T07:24:19Z</dcterms:modified>
</cp:coreProperties>
</file>