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F6F7-D912-4A73-A279-1914553541A9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FFDE-D3E8-4289-8535-B1B51DE1D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F6F7-D912-4A73-A279-1914553541A9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FFDE-D3E8-4289-8535-B1B51DE1D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F6F7-D912-4A73-A279-1914553541A9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FFDE-D3E8-4289-8535-B1B51DE1D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F6F7-D912-4A73-A279-1914553541A9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FFDE-D3E8-4289-8535-B1B51DE1D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F6F7-D912-4A73-A279-1914553541A9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FFDE-D3E8-4289-8535-B1B51DE1D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F6F7-D912-4A73-A279-1914553541A9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FFDE-D3E8-4289-8535-B1B51DE1D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F6F7-D912-4A73-A279-1914553541A9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FFDE-D3E8-4289-8535-B1B51DE1D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F6F7-D912-4A73-A279-1914553541A9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FFDE-D3E8-4289-8535-B1B51DE1D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F6F7-D912-4A73-A279-1914553541A9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FFDE-D3E8-4289-8535-B1B51DE1D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F6F7-D912-4A73-A279-1914553541A9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FFDE-D3E8-4289-8535-B1B51DE1D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F6F7-D912-4A73-A279-1914553541A9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FFDE-D3E8-4289-8535-B1B51DE1D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EF6F7-D912-4A73-A279-1914553541A9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4FFDE-D3E8-4289-8535-B1B51DE1D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714356"/>
            <a:ext cx="588827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Синтаксическая разминка.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Зима недаром злиться,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Прошла её пора.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Весна в окно стучится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 гонит со двора.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9058" y="3571876"/>
            <a:ext cx="31468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 всё засуетилось,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Всё нудит зиму вон,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 жаворонки в небе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Уж подняли трезвон.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111135954_large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14818"/>
            <a:ext cx="3143240" cy="21418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571480"/>
            <a:ext cx="461844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Синтаксическая разминка.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Сыпь ты, черёмуха, снегом,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Пойте вы, птахи, в лесу.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0430" y="3571876"/>
            <a:ext cx="47046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Гаснут красные крылья заката,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Тихо дремлют в тумане плетни.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Не тоскуй, моя белая хата,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Что опять мы остались одни.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11135954_large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4357694"/>
            <a:ext cx="3143240" cy="21418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85794"/>
            <a:ext cx="5262146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Синтаксическая разминка.</a:t>
            </a:r>
          </a:p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Запели тёсаные дроги,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Бегут равнины и кусты.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0298" y="2571744"/>
            <a:ext cx="44383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Разбуди меня завтра рано,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Засвети в нашей горнице свет.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6182" y="4000504"/>
            <a:ext cx="49990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Не обгорят рябиновые кисти,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 желтизны не пропадёт трава,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Как дерево роняет тихо листья,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Так я роняю грустные слова.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111135954_large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14818"/>
            <a:ext cx="3143240" cy="21418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642918"/>
            <a:ext cx="7522765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Синтаксическая разминка.</a:t>
            </a:r>
          </a:p>
          <a:p>
            <a:endParaRPr lang="ru-RU" dirty="0"/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Потом явился хозяин и, показывая на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кунят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сказал: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«Зачем мучаете зверушек?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Отпустите в гнездо. Пропадут.»</a:t>
            </a:r>
          </a:p>
          <a:p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Язык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мой – враг мой: прежде ума глаголет.</a:t>
            </a:r>
          </a:p>
          <a:p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11135954_large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14818"/>
            <a:ext cx="3143240" cy="21418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58276" y="4357694"/>
            <a:ext cx="568572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Вдруг, к нашей радости, на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горизонте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мы увидели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большой корабль.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173</Words>
  <Application>Microsoft Office PowerPoint</Application>
  <PresentationFormat>Экран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МБОУ Липовская ООШ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KompMaster</cp:lastModifiedBy>
  <cp:revision>5</cp:revision>
  <dcterms:created xsi:type="dcterms:W3CDTF">2015-05-27T07:26:49Z</dcterms:created>
  <dcterms:modified xsi:type="dcterms:W3CDTF">2015-05-27T10:13:19Z</dcterms:modified>
</cp:coreProperties>
</file>