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92166-FBBA-49DC-999B-B0C7BE1EBADE}" type="doc">
      <dgm:prSet loTypeId="urn:microsoft.com/office/officeart/2005/8/layout/hierarchy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983AEAD3-EFB4-47F8-8A57-C5879DD86715}">
      <dgm:prSet phldrT="[Текст]"/>
      <dgm:spPr/>
      <dgm:t>
        <a:bodyPr/>
        <a:lstStyle/>
        <a:p>
          <a:r>
            <a:rPr lang="ru-RU" dirty="0" smtClean="0"/>
            <a:t>ЦИРК –центр изобретательства, рационализации и конструирования</a:t>
          </a:r>
          <a:endParaRPr lang="ru-RU" dirty="0"/>
        </a:p>
      </dgm:t>
    </dgm:pt>
    <dgm:pt modelId="{89E926C0-E1F0-46FA-BF4D-756990BE828F}" type="parTrans" cxnId="{EA95F40E-7D6D-42DB-8D1F-0D521C18EA92}">
      <dgm:prSet/>
      <dgm:spPr/>
      <dgm:t>
        <a:bodyPr/>
        <a:lstStyle/>
        <a:p>
          <a:endParaRPr lang="ru-RU"/>
        </a:p>
      </dgm:t>
    </dgm:pt>
    <dgm:pt modelId="{919B644F-55EF-4DCD-B6CA-AB13DA6BB299}" type="sibTrans" cxnId="{EA95F40E-7D6D-42DB-8D1F-0D521C18EA92}">
      <dgm:prSet/>
      <dgm:spPr/>
      <dgm:t>
        <a:bodyPr/>
        <a:lstStyle/>
        <a:p>
          <a:endParaRPr lang="ru-RU"/>
        </a:p>
      </dgm:t>
    </dgm:pt>
    <dgm:pt modelId="{3BC79BA2-CA46-4C05-B170-12BFD2922FFE}">
      <dgm:prSet phldrT="[Текст]"/>
      <dgm:spPr/>
      <dgm:t>
        <a:bodyPr/>
        <a:lstStyle/>
        <a:p>
          <a:r>
            <a:rPr lang="ru-RU" dirty="0" smtClean="0"/>
            <a:t>Универсальная мастерская (идеи, задумки, фантазии)</a:t>
          </a:r>
          <a:endParaRPr lang="ru-RU" dirty="0"/>
        </a:p>
      </dgm:t>
    </dgm:pt>
    <dgm:pt modelId="{285BB500-64E7-4258-9B26-941D55AC47DB}" type="parTrans" cxnId="{B1DA267C-71EB-4E90-B245-0BD9C78544A4}">
      <dgm:prSet/>
      <dgm:spPr/>
      <dgm:t>
        <a:bodyPr/>
        <a:lstStyle/>
        <a:p>
          <a:endParaRPr lang="ru-RU"/>
        </a:p>
      </dgm:t>
    </dgm:pt>
    <dgm:pt modelId="{A2A481E9-ADD3-48D2-AF13-6F5AFC74C8B1}" type="sibTrans" cxnId="{B1DA267C-71EB-4E90-B245-0BD9C78544A4}">
      <dgm:prSet/>
      <dgm:spPr/>
      <dgm:t>
        <a:bodyPr/>
        <a:lstStyle/>
        <a:p>
          <a:endParaRPr lang="ru-RU"/>
        </a:p>
      </dgm:t>
    </dgm:pt>
    <dgm:pt modelId="{8C1E2D2A-9A8D-4C25-965D-AC2F78B9B7BE}">
      <dgm:prSet phldrT="[Текст]" custT="1"/>
      <dgm:spPr/>
      <dgm:t>
        <a:bodyPr/>
        <a:lstStyle/>
        <a:p>
          <a:r>
            <a:rPr lang="ru-RU" sz="1600" dirty="0" err="1" smtClean="0"/>
            <a:t>Предпринимательско-технологическая</a:t>
          </a:r>
          <a:r>
            <a:rPr lang="ru-RU" sz="1600" dirty="0" smtClean="0"/>
            <a:t> группа</a:t>
          </a:r>
          <a:endParaRPr lang="ru-RU" sz="1600" dirty="0"/>
        </a:p>
      </dgm:t>
    </dgm:pt>
    <dgm:pt modelId="{0846AE56-EB85-4819-BBAD-ADEC990CE3C2}" type="parTrans" cxnId="{DCC94A54-2559-44A8-9B58-81F45533223E}">
      <dgm:prSet/>
      <dgm:spPr/>
      <dgm:t>
        <a:bodyPr/>
        <a:lstStyle/>
        <a:p>
          <a:endParaRPr lang="ru-RU"/>
        </a:p>
      </dgm:t>
    </dgm:pt>
    <dgm:pt modelId="{CD909EDA-3DB0-4643-A594-9E5D22648A40}" type="sibTrans" cxnId="{DCC94A54-2559-44A8-9B58-81F45533223E}">
      <dgm:prSet/>
      <dgm:spPr/>
      <dgm:t>
        <a:bodyPr/>
        <a:lstStyle/>
        <a:p>
          <a:endParaRPr lang="ru-RU"/>
        </a:p>
      </dgm:t>
    </dgm:pt>
    <dgm:pt modelId="{9103DC0A-B69B-42AF-BE04-27D0A2AC771C}">
      <dgm:prSet phldrT="[Текст]"/>
      <dgm:spPr/>
      <dgm:t>
        <a:bodyPr/>
        <a:lstStyle/>
        <a:p>
          <a:r>
            <a:rPr lang="ru-RU" dirty="0" smtClean="0"/>
            <a:t>Информационная группа</a:t>
          </a:r>
          <a:endParaRPr lang="ru-RU" dirty="0"/>
        </a:p>
      </dgm:t>
    </dgm:pt>
    <dgm:pt modelId="{BEA6C00B-D818-439D-88AD-AC3B8027482D}" type="parTrans" cxnId="{9F2DEAB4-7AC2-493E-8D45-A35DBA3AF101}">
      <dgm:prSet/>
      <dgm:spPr/>
      <dgm:t>
        <a:bodyPr/>
        <a:lstStyle/>
        <a:p>
          <a:endParaRPr lang="ru-RU"/>
        </a:p>
      </dgm:t>
    </dgm:pt>
    <dgm:pt modelId="{CE0405CF-70E0-41BC-80C3-83D6DEFC4A06}" type="sibTrans" cxnId="{9F2DEAB4-7AC2-493E-8D45-A35DBA3AF101}">
      <dgm:prSet/>
      <dgm:spPr/>
      <dgm:t>
        <a:bodyPr/>
        <a:lstStyle/>
        <a:p>
          <a:endParaRPr lang="ru-RU"/>
        </a:p>
      </dgm:t>
    </dgm:pt>
    <dgm:pt modelId="{AB7A51CB-64ED-43DB-B9F6-AD426B5C69F5}">
      <dgm:prSet phldrT="[Текст]"/>
      <dgm:spPr/>
      <dgm:t>
        <a:bodyPr/>
        <a:lstStyle/>
        <a:p>
          <a:r>
            <a:rPr lang="ru-RU" dirty="0" smtClean="0"/>
            <a:t>Кружок обучения навыкам  «рукоделия»</a:t>
          </a:r>
          <a:endParaRPr lang="ru-RU" dirty="0"/>
        </a:p>
      </dgm:t>
    </dgm:pt>
    <dgm:pt modelId="{173ED308-90AB-476C-BF85-D88B8F7A9CF1}" type="parTrans" cxnId="{51C0ED18-4BAD-4683-AB08-1FA2D245C50D}">
      <dgm:prSet/>
      <dgm:spPr/>
      <dgm:t>
        <a:bodyPr/>
        <a:lstStyle/>
        <a:p>
          <a:endParaRPr lang="ru-RU"/>
        </a:p>
      </dgm:t>
    </dgm:pt>
    <dgm:pt modelId="{FB48333D-E4C5-43BD-B55A-5A326377AFD6}" type="sibTrans" cxnId="{51C0ED18-4BAD-4683-AB08-1FA2D245C50D}">
      <dgm:prSet/>
      <dgm:spPr/>
      <dgm:t>
        <a:bodyPr/>
        <a:lstStyle/>
        <a:p>
          <a:endParaRPr lang="ru-RU"/>
        </a:p>
      </dgm:t>
    </dgm:pt>
    <dgm:pt modelId="{F3010A8B-2DB2-4801-A641-D93EFA63C8AD}">
      <dgm:prSet phldrT="[Текст]"/>
      <dgm:spPr/>
      <dgm:t>
        <a:bodyPr/>
        <a:lstStyle/>
        <a:p>
          <a:r>
            <a:rPr lang="ru-RU" dirty="0" smtClean="0"/>
            <a:t>Экономическая группа</a:t>
          </a:r>
          <a:endParaRPr lang="ru-RU" dirty="0"/>
        </a:p>
      </dgm:t>
    </dgm:pt>
    <dgm:pt modelId="{CF83D985-2F2A-45DB-846D-0BE930CC0DD7}" type="parTrans" cxnId="{7DC19151-8D65-4DAC-9EA8-29421576A2F9}">
      <dgm:prSet/>
      <dgm:spPr/>
      <dgm:t>
        <a:bodyPr/>
        <a:lstStyle/>
        <a:p>
          <a:endParaRPr lang="ru-RU"/>
        </a:p>
      </dgm:t>
    </dgm:pt>
    <dgm:pt modelId="{4EB4E898-A35D-43E6-99E6-E476D602D8D8}" type="sibTrans" cxnId="{7DC19151-8D65-4DAC-9EA8-29421576A2F9}">
      <dgm:prSet/>
      <dgm:spPr/>
      <dgm:t>
        <a:bodyPr/>
        <a:lstStyle/>
        <a:p>
          <a:endParaRPr lang="ru-RU"/>
        </a:p>
      </dgm:t>
    </dgm:pt>
    <dgm:pt modelId="{E3F2B9CA-2B97-47C8-82DF-6C6DCAE75BBA}" type="pres">
      <dgm:prSet presAssocID="{B9392166-FBBA-49DC-999B-B0C7BE1EBA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A27FD8-CB22-45FB-ACE9-B30EB7638899}" type="pres">
      <dgm:prSet presAssocID="{983AEAD3-EFB4-47F8-8A57-C5879DD86715}" presName="vertOne" presStyleCnt="0"/>
      <dgm:spPr/>
    </dgm:pt>
    <dgm:pt modelId="{283F2A61-A01F-4F3A-8D7C-2D03308FD85A}" type="pres">
      <dgm:prSet presAssocID="{983AEAD3-EFB4-47F8-8A57-C5879DD8671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80DA6F-DEDB-45C6-B9F4-0FD6B959829A}" type="pres">
      <dgm:prSet presAssocID="{983AEAD3-EFB4-47F8-8A57-C5879DD86715}" presName="parTransOne" presStyleCnt="0"/>
      <dgm:spPr/>
    </dgm:pt>
    <dgm:pt modelId="{2F2F69F3-7193-4043-B0DE-808CF50FB4C6}" type="pres">
      <dgm:prSet presAssocID="{983AEAD3-EFB4-47F8-8A57-C5879DD86715}" presName="horzOne" presStyleCnt="0"/>
      <dgm:spPr/>
    </dgm:pt>
    <dgm:pt modelId="{74033900-0707-4F53-8D7C-18C118558FEF}" type="pres">
      <dgm:prSet presAssocID="{3BC79BA2-CA46-4C05-B170-12BFD2922FFE}" presName="vertTwo" presStyleCnt="0"/>
      <dgm:spPr/>
    </dgm:pt>
    <dgm:pt modelId="{7B29AB13-21AA-4657-9A4E-A61C1918A0CA}" type="pres">
      <dgm:prSet presAssocID="{3BC79BA2-CA46-4C05-B170-12BFD2922FF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CB423-FA7E-42D3-B476-DEF8D7A53A32}" type="pres">
      <dgm:prSet presAssocID="{3BC79BA2-CA46-4C05-B170-12BFD2922FFE}" presName="parTransTwo" presStyleCnt="0"/>
      <dgm:spPr/>
    </dgm:pt>
    <dgm:pt modelId="{A1917177-82E1-47DA-B8FB-BC3311E9F174}" type="pres">
      <dgm:prSet presAssocID="{3BC79BA2-CA46-4C05-B170-12BFD2922FFE}" presName="horzTwo" presStyleCnt="0"/>
      <dgm:spPr/>
    </dgm:pt>
    <dgm:pt modelId="{E1C55772-85C2-4919-9E28-DCDD8EF4A658}" type="pres">
      <dgm:prSet presAssocID="{8C1E2D2A-9A8D-4C25-965D-AC2F78B9B7BE}" presName="vertThree" presStyleCnt="0"/>
      <dgm:spPr/>
    </dgm:pt>
    <dgm:pt modelId="{89490DB3-CA90-424C-A600-2D6D4A247B62}" type="pres">
      <dgm:prSet presAssocID="{8C1E2D2A-9A8D-4C25-965D-AC2F78B9B7B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61A0FC-CCEB-4992-80BA-25D8AAEFF37A}" type="pres">
      <dgm:prSet presAssocID="{8C1E2D2A-9A8D-4C25-965D-AC2F78B9B7BE}" presName="horzThree" presStyleCnt="0"/>
      <dgm:spPr/>
    </dgm:pt>
    <dgm:pt modelId="{42D56EC8-BE7F-4082-8C91-171F47AEF6FF}" type="pres">
      <dgm:prSet presAssocID="{CD909EDA-3DB0-4643-A594-9E5D22648A40}" presName="sibSpaceThree" presStyleCnt="0"/>
      <dgm:spPr/>
    </dgm:pt>
    <dgm:pt modelId="{43D19B45-938A-4983-94A1-B12A7528B57A}" type="pres">
      <dgm:prSet presAssocID="{9103DC0A-B69B-42AF-BE04-27D0A2AC771C}" presName="vertThree" presStyleCnt="0"/>
      <dgm:spPr/>
    </dgm:pt>
    <dgm:pt modelId="{1BBE4F9F-2CFC-46B2-8456-F99D682DCC53}" type="pres">
      <dgm:prSet presAssocID="{9103DC0A-B69B-42AF-BE04-27D0A2AC771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AD7020-D815-41E7-B065-C6399690FC79}" type="pres">
      <dgm:prSet presAssocID="{9103DC0A-B69B-42AF-BE04-27D0A2AC771C}" presName="horzThree" presStyleCnt="0"/>
      <dgm:spPr/>
    </dgm:pt>
    <dgm:pt modelId="{C1D7AB5A-99A9-46BC-9598-760D621F84C3}" type="pres">
      <dgm:prSet presAssocID="{A2A481E9-ADD3-48D2-AF13-6F5AFC74C8B1}" presName="sibSpaceTwo" presStyleCnt="0"/>
      <dgm:spPr/>
    </dgm:pt>
    <dgm:pt modelId="{DB7BCF24-84A8-4491-9864-F5A316D512DA}" type="pres">
      <dgm:prSet presAssocID="{AB7A51CB-64ED-43DB-B9F6-AD426B5C69F5}" presName="vertTwo" presStyleCnt="0"/>
      <dgm:spPr/>
    </dgm:pt>
    <dgm:pt modelId="{A8BB65F8-32C6-4E35-99CC-D1DE0FB40F8B}" type="pres">
      <dgm:prSet presAssocID="{AB7A51CB-64ED-43DB-B9F6-AD426B5C69F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766EF5-4929-4AA9-8D32-90B5CD7C3F18}" type="pres">
      <dgm:prSet presAssocID="{AB7A51CB-64ED-43DB-B9F6-AD426B5C69F5}" presName="parTransTwo" presStyleCnt="0"/>
      <dgm:spPr/>
    </dgm:pt>
    <dgm:pt modelId="{3F8A807D-9F88-46EB-85D9-EB1501F98FCE}" type="pres">
      <dgm:prSet presAssocID="{AB7A51CB-64ED-43DB-B9F6-AD426B5C69F5}" presName="horzTwo" presStyleCnt="0"/>
      <dgm:spPr/>
    </dgm:pt>
    <dgm:pt modelId="{4577D0CB-99A0-4653-8DEF-35173E69547E}" type="pres">
      <dgm:prSet presAssocID="{F3010A8B-2DB2-4801-A641-D93EFA63C8AD}" presName="vertThree" presStyleCnt="0"/>
      <dgm:spPr/>
    </dgm:pt>
    <dgm:pt modelId="{D4390772-8B6E-4F90-9434-B8D99FE96488}" type="pres">
      <dgm:prSet presAssocID="{F3010A8B-2DB2-4801-A641-D93EFA63C8A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24EBCB-E884-48A5-A556-56A88E41F1EF}" type="pres">
      <dgm:prSet presAssocID="{F3010A8B-2DB2-4801-A641-D93EFA63C8AD}" presName="horzThree" presStyleCnt="0"/>
      <dgm:spPr/>
    </dgm:pt>
  </dgm:ptLst>
  <dgm:cxnLst>
    <dgm:cxn modelId="{777F73CB-2158-4570-94DB-5C29DA30D681}" type="presOf" srcId="{9103DC0A-B69B-42AF-BE04-27D0A2AC771C}" destId="{1BBE4F9F-2CFC-46B2-8456-F99D682DCC53}" srcOrd="0" destOrd="0" presId="urn:microsoft.com/office/officeart/2005/8/layout/hierarchy4"/>
    <dgm:cxn modelId="{568562E7-5411-4EF6-BA20-0BDB349A97AF}" type="presOf" srcId="{983AEAD3-EFB4-47F8-8A57-C5879DD86715}" destId="{283F2A61-A01F-4F3A-8D7C-2D03308FD85A}" srcOrd="0" destOrd="0" presId="urn:microsoft.com/office/officeart/2005/8/layout/hierarchy4"/>
    <dgm:cxn modelId="{06B76B0B-22A1-4344-BA85-DB5990707D79}" type="presOf" srcId="{8C1E2D2A-9A8D-4C25-965D-AC2F78B9B7BE}" destId="{89490DB3-CA90-424C-A600-2D6D4A247B62}" srcOrd="0" destOrd="0" presId="urn:microsoft.com/office/officeart/2005/8/layout/hierarchy4"/>
    <dgm:cxn modelId="{DCC94A54-2559-44A8-9B58-81F45533223E}" srcId="{3BC79BA2-CA46-4C05-B170-12BFD2922FFE}" destId="{8C1E2D2A-9A8D-4C25-965D-AC2F78B9B7BE}" srcOrd="0" destOrd="0" parTransId="{0846AE56-EB85-4819-BBAD-ADEC990CE3C2}" sibTransId="{CD909EDA-3DB0-4643-A594-9E5D22648A40}"/>
    <dgm:cxn modelId="{EA95F40E-7D6D-42DB-8D1F-0D521C18EA92}" srcId="{B9392166-FBBA-49DC-999B-B0C7BE1EBADE}" destId="{983AEAD3-EFB4-47F8-8A57-C5879DD86715}" srcOrd="0" destOrd="0" parTransId="{89E926C0-E1F0-46FA-BF4D-756990BE828F}" sibTransId="{919B644F-55EF-4DCD-B6CA-AB13DA6BB299}"/>
    <dgm:cxn modelId="{BF148588-6AA6-4E2B-870D-45897F05BF79}" type="presOf" srcId="{F3010A8B-2DB2-4801-A641-D93EFA63C8AD}" destId="{D4390772-8B6E-4F90-9434-B8D99FE96488}" srcOrd="0" destOrd="0" presId="urn:microsoft.com/office/officeart/2005/8/layout/hierarchy4"/>
    <dgm:cxn modelId="{51C0ED18-4BAD-4683-AB08-1FA2D245C50D}" srcId="{983AEAD3-EFB4-47F8-8A57-C5879DD86715}" destId="{AB7A51CB-64ED-43DB-B9F6-AD426B5C69F5}" srcOrd="1" destOrd="0" parTransId="{173ED308-90AB-476C-BF85-D88B8F7A9CF1}" sibTransId="{FB48333D-E4C5-43BD-B55A-5A326377AFD6}"/>
    <dgm:cxn modelId="{631D5E6C-9034-4701-B09F-A68495206C93}" type="presOf" srcId="{AB7A51CB-64ED-43DB-B9F6-AD426B5C69F5}" destId="{A8BB65F8-32C6-4E35-99CC-D1DE0FB40F8B}" srcOrd="0" destOrd="0" presId="urn:microsoft.com/office/officeart/2005/8/layout/hierarchy4"/>
    <dgm:cxn modelId="{B1DA267C-71EB-4E90-B245-0BD9C78544A4}" srcId="{983AEAD3-EFB4-47F8-8A57-C5879DD86715}" destId="{3BC79BA2-CA46-4C05-B170-12BFD2922FFE}" srcOrd="0" destOrd="0" parTransId="{285BB500-64E7-4258-9B26-941D55AC47DB}" sibTransId="{A2A481E9-ADD3-48D2-AF13-6F5AFC74C8B1}"/>
    <dgm:cxn modelId="{F7156032-C8AE-45F0-831D-231406666655}" type="presOf" srcId="{B9392166-FBBA-49DC-999B-B0C7BE1EBADE}" destId="{E3F2B9CA-2B97-47C8-82DF-6C6DCAE75BBA}" srcOrd="0" destOrd="0" presId="urn:microsoft.com/office/officeart/2005/8/layout/hierarchy4"/>
    <dgm:cxn modelId="{281D1035-0E3F-4242-9068-89288AB48411}" type="presOf" srcId="{3BC79BA2-CA46-4C05-B170-12BFD2922FFE}" destId="{7B29AB13-21AA-4657-9A4E-A61C1918A0CA}" srcOrd="0" destOrd="0" presId="urn:microsoft.com/office/officeart/2005/8/layout/hierarchy4"/>
    <dgm:cxn modelId="{7DC19151-8D65-4DAC-9EA8-29421576A2F9}" srcId="{AB7A51CB-64ED-43DB-B9F6-AD426B5C69F5}" destId="{F3010A8B-2DB2-4801-A641-D93EFA63C8AD}" srcOrd="0" destOrd="0" parTransId="{CF83D985-2F2A-45DB-846D-0BE930CC0DD7}" sibTransId="{4EB4E898-A35D-43E6-99E6-E476D602D8D8}"/>
    <dgm:cxn modelId="{9F2DEAB4-7AC2-493E-8D45-A35DBA3AF101}" srcId="{3BC79BA2-CA46-4C05-B170-12BFD2922FFE}" destId="{9103DC0A-B69B-42AF-BE04-27D0A2AC771C}" srcOrd="1" destOrd="0" parTransId="{BEA6C00B-D818-439D-88AD-AC3B8027482D}" sibTransId="{CE0405CF-70E0-41BC-80C3-83D6DEFC4A06}"/>
    <dgm:cxn modelId="{AE4D3D68-67DC-4146-B8FA-AFE08B6578A8}" type="presParOf" srcId="{E3F2B9CA-2B97-47C8-82DF-6C6DCAE75BBA}" destId="{28A27FD8-CB22-45FB-ACE9-B30EB7638899}" srcOrd="0" destOrd="0" presId="urn:microsoft.com/office/officeart/2005/8/layout/hierarchy4"/>
    <dgm:cxn modelId="{1C3ED29A-232A-4778-8C58-E74AB19F0AFA}" type="presParOf" srcId="{28A27FD8-CB22-45FB-ACE9-B30EB7638899}" destId="{283F2A61-A01F-4F3A-8D7C-2D03308FD85A}" srcOrd="0" destOrd="0" presId="urn:microsoft.com/office/officeart/2005/8/layout/hierarchy4"/>
    <dgm:cxn modelId="{534B2D18-C7D4-48BA-9F7A-8145EDB60DB9}" type="presParOf" srcId="{28A27FD8-CB22-45FB-ACE9-B30EB7638899}" destId="{2580DA6F-DEDB-45C6-B9F4-0FD6B959829A}" srcOrd="1" destOrd="0" presId="urn:microsoft.com/office/officeart/2005/8/layout/hierarchy4"/>
    <dgm:cxn modelId="{093A0E9D-3946-49F0-86B7-06FF59088D92}" type="presParOf" srcId="{28A27FD8-CB22-45FB-ACE9-B30EB7638899}" destId="{2F2F69F3-7193-4043-B0DE-808CF50FB4C6}" srcOrd="2" destOrd="0" presId="urn:microsoft.com/office/officeart/2005/8/layout/hierarchy4"/>
    <dgm:cxn modelId="{459473E8-0858-4CC3-9436-16EA3FAD2979}" type="presParOf" srcId="{2F2F69F3-7193-4043-B0DE-808CF50FB4C6}" destId="{74033900-0707-4F53-8D7C-18C118558FEF}" srcOrd="0" destOrd="0" presId="urn:microsoft.com/office/officeart/2005/8/layout/hierarchy4"/>
    <dgm:cxn modelId="{2E257222-4B0B-454C-B9AE-C170FBA2C146}" type="presParOf" srcId="{74033900-0707-4F53-8D7C-18C118558FEF}" destId="{7B29AB13-21AA-4657-9A4E-A61C1918A0CA}" srcOrd="0" destOrd="0" presId="urn:microsoft.com/office/officeart/2005/8/layout/hierarchy4"/>
    <dgm:cxn modelId="{6DCC5739-F150-4EE5-B5F7-E3BE3246E5E6}" type="presParOf" srcId="{74033900-0707-4F53-8D7C-18C118558FEF}" destId="{642CB423-FA7E-42D3-B476-DEF8D7A53A32}" srcOrd="1" destOrd="0" presId="urn:microsoft.com/office/officeart/2005/8/layout/hierarchy4"/>
    <dgm:cxn modelId="{A2316D06-21DC-41F6-8AAB-4265400F166A}" type="presParOf" srcId="{74033900-0707-4F53-8D7C-18C118558FEF}" destId="{A1917177-82E1-47DA-B8FB-BC3311E9F174}" srcOrd="2" destOrd="0" presId="urn:microsoft.com/office/officeart/2005/8/layout/hierarchy4"/>
    <dgm:cxn modelId="{93FE9DAA-18AE-4751-B9D2-32411E44C79C}" type="presParOf" srcId="{A1917177-82E1-47DA-B8FB-BC3311E9F174}" destId="{E1C55772-85C2-4919-9E28-DCDD8EF4A658}" srcOrd="0" destOrd="0" presId="urn:microsoft.com/office/officeart/2005/8/layout/hierarchy4"/>
    <dgm:cxn modelId="{085B9283-0FD5-4215-80DE-526F051E9D9F}" type="presParOf" srcId="{E1C55772-85C2-4919-9E28-DCDD8EF4A658}" destId="{89490DB3-CA90-424C-A600-2D6D4A247B62}" srcOrd="0" destOrd="0" presId="urn:microsoft.com/office/officeart/2005/8/layout/hierarchy4"/>
    <dgm:cxn modelId="{E2BA13DF-96AC-447B-9293-2D54CAFC3329}" type="presParOf" srcId="{E1C55772-85C2-4919-9E28-DCDD8EF4A658}" destId="{FD61A0FC-CCEB-4992-80BA-25D8AAEFF37A}" srcOrd="1" destOrd="0" presId="urn:microsoft.com/office/officeart/2005/8/layout/hierarchy4"/>
    <dgm:cxn modelId="{C26C9A41-A539-4BAF-82CF-28828B63DF05}" type="presParOf" srcId="{A1917177-82E1-47DA-B8FB-BC3311E9F174}" destId="{42D56EC8-BE7F-4082-8C91-171F47AEF6FF}" srcOrd="1" destOrd="0" presId="urn:microsoft.com/office/officeart/2005/8/layout/hierarchy4"/>
    <dgm:cxn modelId="{10605310-6FD6-4B25-9677-3CA66E3F0D96}" type="presParOf" srcId="{A1917177-82E1-47DA-B8FB-BC3311E9F174}" destId="{43D19B45-938A-4983-94A1-B12A7528B57A}" srcOrd="2" destOrd="0" presId="urn:microsoft.com/office/officeart/2005/8/layout/hierarchy4"/>
    <dgm:cxn modelId="{7D7DB173-9701-414D-82F1-501D28108601}" type="presParOf" srcId="{43D19B45-938A-4983-94A1-B12A7528B57A}" destId="{1BBE4F9F-2CFC-46B2-8456-F99D682DCC53}" srcOrd="0" destOrd="0" presId="urn:microsoft.com/office/officeart/2005/8/layout/hierarchy4"/>
    <dgm:cxn modelId="{45C9BB42-8074-4A10-9F21-74181F0BC2AC}" type="presParOf" srcId="{43D19B45-938A-4983-94A1-B12A7528B57A}" destId="{64AD7020-D815-41E7-B065-C6399690FC79}" srcOrd="1" destOrd="0" presId="urn:microsoft.com/office/officeart/2005/8/layout/hierarchy4"/>
    <dgm:cxn modelId="{4BF4700C-2417-4E9A-9882-C83053D19463}" type="presParOf" srcId="{2F2F69F3-7193-4043-B0DE-808CF50FB4C6}" destId="{C1D7AB5A-99A9-46BC-9598-760D621F84C3}" srcOrd="1" destOrd="0" presId="urn:microsoft.com/office/officeart/2005/8/layout/hierarchy4"/>
    <dgm:cxn modelId="{0B5FAEC5-892C-4BE0-869E-C001C083582B}" type="presParOf" srcId="{2F2F69F3-7193-4043-B0DE-808CF50FB4C6}" destId="{DB7BCF24-84A8-4491-9864-F5A316D512DA}" srcOrd="2" destOrd="0" presId="urn:microsoft.com/office/officeart/2005/8/layout/hierarchy4"/>
    <dgm:cxn modelId="{017A720D-8E60-4F5A-A809-AB015342D55A}" type="presParOf" srcId="{DB7BCF24-84A8-4491-9864-F5A316D512DA}" destId="{A8BB65F8-32C6-4E35-99CC-D1DE0FB40F8B}" srcOrd="0" destOrd="0" presId="urn:microsoft.com/office/officeart/2005/8/layout/hierarchy4"/>
    <dgm:cxn modelId="{763FF49A-053D-46B3-A8B7-D8B69653103E}" type="presParOf" srcId="{DB7BCF24-84A8-4491-9864-F5A316D512DA}" destId="{EA766EF5-4929-4AA9-8D32-90B5CD7C3F18}" srcOrd="1" destOrd="0" presId="urn:microsoft.com/office/officeart/2005/8/layout/hierarchy4"/>
    <dgm:cxn modelId="{0999A4F9-6CFD-4D79-A73D-04220CEFFE6E}" type="presParOf" srcId="{DB7BCF24-84A8-4491-9864-F5A316D512DA}" destId="{3F8A807D-9F88-46EB-85D9-EB1501F98FCE}" srcOrd="2" destOrd="0" presId="urn:microsoft.com/office/officeart/2005/8/layout/hierarchy4"/>
    <dgm:cxn modelId="{B8EFD334-430F-489F-9E98-3E65C777A79B}" type="presParOf" srcId="{3F8A807D-9F88-46EB-85D9-EB1501F98FCE}" destId="{4577D0CB-99A0-4653-8DEF-35173E69547E}" srcOrd="0" destOrd="0" presId="urn:microsoft.com/office/officeart/2005/8/layout/hierarchy4"/>
    <dgm:cxn modelId="{DB2E6770-D8F3-4112-95FC-8EECDB90775E}" type="presParOf" srcId="{4577D0CB-99A0-4653-8DEF-35173E69547E}" destId="{D4390772-8B6E-4F90-9434-B8D99FE96488}" srcOrd="0" destOrd="0" presId="urn:microsoft.com/office/officeart/2005/8/layout/hierarchy4"/>
    <dgm:cxn modelId="{6B53C80C-9A1C-4A09-A0A9-BAA871BBE78A}" type="presParOf" srcId="{4577D0CB-99A0-4653-8DEF-35173E69547E}" destId="{E124EBCB-E884-48A5-A556-56A88E41F1E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90A37-1AF3-4AE2-94B0-88D4ED3F405D}" type="doc">
      <dgm:prSet loTypeId="urn:microsoft.com/office/officeart/2005/8/layout/vList4#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5D4029EB-A32B-4646-B21D-76FDC331355F}">
      <dgm:prSet phldrT="[Текст]"/>
      <dgm:spPr/>
      <dgm:t>
        <a:bodyPr/>
        <a:lstStyle/>
        <a:p>
          <a:r>
            <a:rPr lang="ru-RU" dirty="0" smtClean="0"/>
            <a:t>Обучение экономике</a:t>
          </a:r>
          <a:endParaRPr lang="ru-RU" dirty="0"/>
        </a:p>
      </dgm:t>
    </dgm:pt>
    <dgm:pt modelId="{02917E0F-DE00-47C1-AE0F-9F579A095057}" type="parTrans" cxnId="{C6DF030A-693C-4B1E-9AD3-9DDE10CF3515}">
      <dgm:prSet/>
      <dgm:spPr/>
      <dgm:t>
        <a:bodyPr/>
        <a:lstStyle/>
        <a:p>
          <a:endParaRPr lang="ru-RU"/>
        </a:p>
      </dgm:t>
    </dgm:pt>
    <dgm:pt modelId="{8BD7C754-5780-4D2C-A08B-B5381F8C972D}" type="sibTrans" cxnId="{C6DF030A-693C-4B1E-9AD3-9DDE10CF3515}">
      <dgm:prSet/>
      <dgm:spPr/>
      <dgm:t>
        <a:bodyPr/>
        <a:lstStyle/>
        <a:p>
          <a:endParaRPr lang="ru-RU"/>
        </a:p>
      </dgm:t>
    </dgm:pt>
    <dgm:pt modelId="{59251B59-65E9-424C-897E-8BB35AC5B95E}">
      <dgm:prSet phldrT="[Текст]"/>
      <dgm:spPr/>
      <dgm:t>
        <a:bodyPr/>
        <a:lstStyle/>
        <a:p>
          <a:r>
            <a:rPr lang="ru-RU" dirty="0" smtClean="0"/>
            <a:t>Привитие навыков бизнеса и предпринимательства</a:t>
          </a:r>
          <a:endParaRPr lang="ru-RU" dirty="0"/>
        </a:p>
      </dgm:t>
    </dgm:pt>
    <dgm:pt modelId="{09ED55A9-710F-4D02-8FF9-1D2511ABF40A}" type="parTrans" cxnId="{63663D82-7706-452B-A4C5-0158AA13FF82}">
      <dgm:prSet/>
      <dgm:spPr/>
      <dgm:t>
        <a:bodyPr/>
        <a:lstStyle/>
        <a:p>
          <a:endParaRPr lang="ru-RU"/>
        </a:p>
      </dgm:t>
    </dgm:pt>
    <dgm:pt modelId="{809A7F45-4211-40A4-BA88-AC4EB7E85B12}" type="sibTrans" cxnId="{63663D82-7706-452B-A4C5-0158AA13FF82}">
      <dgm:prSet/>
      <dgm:spPr/>
      <dgm:t>
        <a:bodyPr/>
        <a:lstStyle/>
        <a:p>
          <a:endParaRPr lang="ru-RU"/>
        </a:p>
      </dgm:t>
    </dgm:pt>
    <dgm:pt modelId="{8B5FA6F5-5B69-48BA-9ECF-82D56294A327}">
      <dgm:prSet phldrT="[Текст]"/>
      <dgm:spPr/>
      <dgm:t>
        <a:bodyPr/>
        <a:lstStyle/>
        <a:p>
          <a:r>
            <a:rPr lang="ru-RU" dirty="0" smtClean="0"/>
            <a:t>Вовлечение во внеурочную деятельность</a:t>
          </a:r>
          <a:endParaRPr lang="ru-RU" dirty="0"/>
        </a:p>
      </dgm:t>
    </dgm:pt>
    <dgm:pt modelId="{04A30B4D-62DA-42B2-9A1E-12B20DA1E7D1}" type="parTrans" cxnId="{14799B30-EF37-4C38-9FA3-A41459215A18}">
      <dgm:prSet/>
      <dgm:spPr/>
      <dgm:t>
        <a:bodyPr/>
        <a:lstStyle/>
        <a:p>
          <a:endParaRPr lang="ru-RU"/>
        </a:p>
      </dgm:t>
    </dgm:pt>
    <dgm:pt modelId="{0566F22D-1861-4F6E-89CC-912F7FC95C1C}" type="sibTrans" cxnId="{14799B30-EF37-4C38-9FA3-A41459215A18}">
      <dgm:prSet/>
      <dgm:spPr/>
      <dgm:t>
        <a:bodyPr/>
        <a:lstStyle/>
        <a:p>
          <a:endParaRPr lang="ru-RU"/>
        </a:p>
      </dgm:t>
    </dgm:pt>
    <dgm:pt modelId="{7468338B-B8F0-4902-B134-D977083B3EDF}">
      <dgm:prSet phldrT="[Текст]"/>
      <dgm:spPr/>
      <dgm:t>
        <a:bodyPr/>
        <a:lstStyle/>
        <a:p>
          <a:r>
            <a:rPr lang="ru-RU" dirty="0" smtClean="0"/>
            <a:t>Развитие творческих способностей</a:t>
          </a:r>
          <a:endParaRPr lang="ru-RU" dirty="0"/>
        </a:p>
      </dgm:t>
    </dgm:pt>
    <dgm:pt modelId="{6F660965-C7FA-4EFA-BBCC-4A05E12464DF}" type="parTrans" cxnId="{5495E0E7-5BAC-4520-BD4F-1E5D1ABAD353}">
      <dgm:prSet/>
      <dgm:spPr/>
      <dgm:t>
        <a:bodyPr/>
        <a:lstStyle/>
        <a:p>
          <a:endParaRPr lang="ru-RU"/>
        </a:p>
      </dgm:t>
    </dgm:pt>
    <dgm:pt modelId="{56CF43A1-F7CD-4979-A0FB-1D9D1DE6EF9E}" type="sibTrans" cxnId="{5495E0E7-5BAC-4520-BD4F-1E5D1ABAD353}">
      <dgm:prSet/>
      <dgm:spPr/>
      <dgm:t>
        <a:bodyPr/>
        <a:lstStyle/>
        <a:p>
          <a:endParaRPr lang="ru-RU"/>
        </a:p>
      </dgm:t>
    </dgm:pt>
    <dgm:pt modelId="{3EB4719F-00FD-4248-B443-5A30E34F5B0C}">
      <dgm:prSet phldrT="[Текст]"/>
      <dgm:spPr/>
      <dgm:t>
        <a:bodyPr/>
        <a:lstStyle/>
        <a:p>
          <a:r>
            <a:rPr lang="ru-RU" dirty="0" smtClean="0"/>
            <a:t>Стимулирование к самостоятельной работе</a:t>
          </a:r>
          <a:endParaRPr lang="ru-RU" dirty="0"/>
        </a:p>
      </dgm:t>
    </dgm:pt>
    <dgm:pt modelId="{E34A66F7-A7A3-4023-8413-59B0FB57F121}" type="parTrans" cxnId="{E9A15FAA-F371-4AB1-91B9-17ADBA9F5F67}">
      <dgm:prSet/>
      <dgm:spPr/>
      <dgm:t>
        <a:bodyPr/>
        <a:lstStyle/>
        <a:p>
          <a:endParaRPr lang="ru-RU"/>
        </a:p>
      </dgm:t>
    </dgm:pt>
    <dgm:pt modelId="{A30066FF-1643-40A1-BBFC-42EE368BB476}" type="sibTrans" cxnId="{E9A15FAA-F371-4AB1-91B9-17ADBA9F5F67}">
      <dgm:prSet/>
      <dgm:spPr/>
      <dgm:t>
        <a:bodyPr/>
        <a:lstStyle/>
        <a:p>
          <a:endParaRPr lang="ru-RU"/>
        </a:p>
      </dgm:t>
    </dgm:pt>
    <dgm:pt modelId="{D271CEB9-8459-40F4-B6ED-AC45F131CB7F}">
      <dgm:prSet phldrT="[Текст]"/>
      <dgm:spPr/>
      <dgm:t>
        <a:bodyPr/>
        <a:lstStyle/>
        <a:p>
          <a:r>
            <a:rPr lang="ru-RU" dirty="0" smtClean="0"/>
            <a:t>Взаимодействие с фирмами и предприятиями</a:t>
          </a:r>
          <a:endParaRPr lang="ru-RU" dirty="0"/>
        </a:p>
      </dgm:t>
    </dgm:pt>
    <dgm:pt modelId="{E8CA0B3C-8AE6-4ECA-8AB3-8CE603EC9DC8}" type="parTrans" cxnId="{1F6F517B-5214-4856-8A6B-BB5B94FE7A22}">
      <dgm:prSet/>
      <dgm:spPr/>
      <dgm:t>
        <a:bodyPr/>
        <a:lstStyle/>
        <a:p>
          <a:endParaRPr lang="ru-RU"/>
        </a:p>
      </dgm:t>
    </dgm:pt>
    <dgm:pt modelId="{E154B0E8-DEBD-4E22-BBD9-6132086AC7F3}" type="sibTrans" cxnId="{1F6F517B-5214-4856-8A6B-BB5B94FE7A22}">
      <dgm:prSet/>
      <dgm:spPr/>
      <dgm:t>
        <a:bodyPr/>
        <a:lstStyle/>
        <a:p>
          <a:endParaRPr lang="ru-RU"/>
        </a:p>
      </dgm:t>
    </dgm:pt>
    <dgm:pt modelId="{A8717894-431C-4C14-B839-8CEFCD91F97B}" type="pres">
      <dgm:prSet presAssocID="{79790A37-1AF3-4AE2-94B0-88D4ED3F40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404B9-4241-43BE-8327-ECA8C7D3139E}" type="pres">
      <dgm:prSet presAssocID="{5D4029EB-A32B-4646-B21D-76FDC331355F}" presName="comp" presStyleCnt="0"/>
      <dgm:spPr/>
    </dgm:pt>
    <dgm:pt modelId="{C6350138-2A02-4AF1-A4F9-C46D0B6AD859}" type="pres">
      <dgm:prSet presAssocID="{5D4029EB-A32B-4646-B21D-76FDC331355F}" presName="box" presStyleLbl="node1" presStyleIdx="0" presStyleCnt="3"/>
      <dgm:spPr/>
      <dgm:t>
        <a:bodyPr/>
        <a:lstStyle/>
        <a:p>
          <a:endParaRPr lang="ru-RU"/>
        </a:p>
      </dgm:t>
    </dgm:pt>
    <dgm:pt modelId="{07C0ABA4-B9AF-4C51-AAC1-DDC64EAC71FC}" type="pres">
      <dgm:prSet presAssocID="{5D4029EB-A32B-4646-B21D-76FDC331355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744F31-177C-4B54-9365-BE545AAEFAAF}" type="pres">
      <dgm:prSet presAssocID="{5D4029EB-A32B-4646-B21D-76FDC331355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DF253-5AF9-4D7F-9E20-E5EB09880A8F}" type="pres">
      <dgm:prSet presAssocID="{8BD7C754-5780-4D2C-A08B-B5381F8C972D}" presName="spacer" presStyleCnt="0"/>
      <dgm:spPr/>
    </dgm:pt>
    <dgm:pt modelId="{E5464518-2FDE-4668-B28F-644EE502F506}" type="pres">
      <dgm:prSet presAssocID="{8B5FA6F5-5B69-48BA-9ECF-82D56294A327}" presName="comp" presStyleCnt="0"/>
      <dgm:spPr/>
    </dgm:pt>
    <dgm:pt modelId="{FC43CFBF-50CA-4A47-8DE7-F8671187D71F}" type="pres">
      <dgm:prSet presAssocID="{8B5FA6F5-5B69-48BA-9ECF-82D56294A327}" presName="box" presStyleLbl="node1" presStyleIdx="1" presStyleCnt="3"/>
      <dgm:spPr/>
      <dgm:t>
        <a:bodyPr/>
        <a:lstStyle/>
        <a:p>
          <a:endParaRPr lang="ru-RU"/>
        </a:p>
      </dgm:t>
    </dgm:pt>
    <dgm:pt modelId="{864C6899-4219-4342-8CA3-8443B0FE9141}" type="pres">
      <dgm:prSet presAssocID="{8B5FA6F5-5B69-48BA-9ECF-82D56294A32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1A1F96-1AC0-4B09-AE29-52B35D169A97}" type="pres">
      <dgm:prSet presAssocID="{8B5FA6F5-5B69-48BA-9ECF-82D56294A32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359DC-9612-4810-9B74-74A2FEF61498}" type="pres">
      <dgm:prSet presAssocID="{0566F22D-1861-4F6E-89CC-912F7FC95C1C}" presName="spacer" presStyleCnt="0"/>
      <dgm:spPr/>
    </dgm:pt>
    <dgm:pt modelId="{9B3FCDF7-9131-4B08-AE19-2FA1FBFC8B72}" type="pres">
      <dgm:prSet presAssocID="{3EB4719F-00FD-4248-B443-5A30E34F5B0C}" presName="comp" presStyleCnt="0"/>
      <dgm:spPr/>
    </dgm:pt>
    <dgm:pt modelId="{3E9EB0F5-0A52-482E-A8C4-8057FF1EC973}" type="pres">
      <dgm:prSet presAssocID="{3EB4719F-00FD-4248-B443-5A30E34F5B0C}" presName="box" presStyleLbl="node1" presStyleIdx="2" presStyleCnt="3"/>
      <dgm:spPr/>
      <dgm:t>
        <a:bodyPr/>
        <a:lstStyle/>
        <a:p>
          <a:endParaRPr lang="ru-RU"/>
        </a:p>
      </dgm:t>
    </dgm:pt>
    <dgm:pt modelId="{FC195444-AC40-427B-975A-7C51FC102615}" type="pres">
      <dgm:prSet presAssocID="{3EB4719F-00FD-4248-B443-5A30E34F5B0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95541A1-85FF-4981-AE07-BC04BD1CBCBA}" type="pres">
      <dgm:prSet presAssocID="{3EB4719F-00FD-4248-B443-5A30E34F5B0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F030A-693C-4B1E-9AD3-9DDE10CF3515}" srcId="{79790A37-1AF3-4AE2-94B0-88D4ED3F405D}" destId="{5D4029EB-A32B-4646-B21D-76FDC331355F}" srcOrd="0" destOrd="0" parTransId="{02917E0F-DE00-47C1-AE0F-9F579A095057}" sibTransId="{8BD7C754-5780-4D2C-A08B-B5381F8C972D}"/>
    <dgm:cxn modelId="{99FF16D1-FFC8-4B69-9E50-AB07D9E323CF}" type="presOf" srcId="{3EB4719F-00FD-4248-B443-5A30E34F5B0C}" destId="{595541A1-85FF-4981-AE07-BC04BD1CBCBA}" srcOrd="1" destOrd="0" presId="urn:microsoft.com/office/officeart/2005/8/layout/vList4#1"/>
    <dgm:cxn modelId="{E9A15FAA-F371-4AB1-91B9-17ADBA9F5F67}" srcId="{79790A37-1AF3-4AE2-94B0-88D4ED3F405D}" destId="{3EB4719F-00FD-4248-B443-5A30E34F5B0C}" srcOrd="2" destOrd="0" parTransId="{E34A66F7-A7A3-4023-8413-59B0FB57F121}" sibTransId="{A30066FF-1643-40A1-BBFC-42EE368BB476}"/>
    <dgm:cxn modelId="{5495E0E7-5BAC-4520-BD4F-1E5D1ABAD353}" srcId="{8B5FA6F5-5B69-48BA-9ECF-82D56294A327}" destId="{7468338B-B8F0-4902-B134-D977083B3EDF}" srcOrd="0" destOrd="0" parTransId="{6F660965-C7FA-4EFA-BBCC-4A05E12464DF}" sibTransId="{56CF43A1-F7CD-4979-A0FB-1D9D1DE6EF9E}"/>
    <dgm:cxn modelId="{63663D82-7706-452B-A4C5-0158AA13FF82}" srcId="{5D4029EB-A32B-4646-B21D-76FDC331355F}" destId="{59251B59-65E9-424C-897E-8BB35AC5B95E}" srcOrd="0" destOrd="0" parTransId="{09ED55A9-710F-4D02-8FF9-1D2511ABF40A}" sibTransId="{809A7F45-4211-40A4-BA88-AC4EB7E85B12}"/>
    <dgm:cxn modelId="{FABE2BB3-96E3-4575-8D50-CA51C8A4451C}" type="presOf" srcId="{59251B59-65E9-424C-897E-8BB35AC5B95E}" destId="{92744F31-177C-4B54-9365-BE545AAEFAAF}" srcOrd="1" destOrd="1" presId="urn:microsoft.com/office/officeart/2005/8/layout/vList4#1"/>
    <dgm:cxn modelId="{AB5E65B0-53D2-4E8C-9C1E-54D92E064C5F}" type="presOf" srcId="{D271CEB9-8459-40F4-B6ED-AC45F131CB7F}" destId="{3E9EB0F5-0A52-482E-A8C4-8057FF1EC973}" srcOrd="0" destOrd="1" presId="urn:microsoft.com/office/officeart/2005/8/layout/vList4#1"/>
    <dgm:cxn modelId="{C70AC59C-8C27-4642-BCE8-F4B899F0FC89}" type="presOf" srcId="{79790A37-1AF3-4AE2-94B0-88D4ED3F405D}" destId="{A8717894-431C-4C14-B839-8CEFCD91F97B}" srcOrd="0" destOrd="0" presId="urn:microsoft.com/office/officeart/2005/8/layout/vList4#1"/>
    <dgm:cxn modelId="{F8FD71E3-0731-4D2E-AC01-EAEA267FD5DA}" type="presOf" srcId="{8B5FA6F5-5B69-48BA-9ECF-82D56294A327}" destId="{3C1A1F96-1AC0-4B09-AE29-52B35D169A97}" srcOrd="1" destOrd="0" presId="urn:microsoft.com/office/officeart/2005/8/layout/vList4#1"/>
    <dgm:cxn modelId="{14799B30-EF37-4C38-9FA3-A41459215A18}" srcId="{79790A37-1AF3-4AE2-94B0-88D4ED3F405D}" destId="{8B5FA6F5-5B69-48BA-9ECF-82D56294A327}" srcOrd="1" destOrd="0" parTransId="{04A30B4D-62DA-42B2-9A1E-12B20DA1E7D1}" sibTransId="{0566F22D-1861-4F6E-89CC-912F7FC95C1C}"/>
    <dgm:cxn modelId="{6D0FC8C8-1DC7-4A2E-AFC1-AA251004121F}" type="presOf" srcId="{8B5FA6F5-5B69-48BA-9ECF-82D56294A327}" destId="{FC43CFBF-50CA-4A47-8DE7-F8671187D71F}" srcOrd="0" destOrd="0" presId="urn:microsoft.com/office/officeart/2005/8/layout/vList4#1"/>
    <dgm:cxn modelId="{35E15CF6-0B82-49BF-A007-DC497C22E7D4}" type="presOf" srcId="{3EB4719F-00FD-4248-B443-5A30E34F5B0C}" destId="{3E9EB0F5-0A52-482E-A8C4-8057FF1EC973}" srcOrd="0" destOrd="0" presId="urn:microsoft.com/office/officeart/2005/8/layout/vList4#1"/>
    <dgm:cxn modelId="{64D5252F-3E8D-4F55-89F3-FA3EE5F4957A}" type="presOf" srcId="{D271CEB9-8459-40F4-B6ED-AC45F131CB7F}" destId="{595541A1-85FF-4981-AE07-BC04BD1CBCBA}" srcOrd="1" destOrd="1" presId="urn:microsoft.com/office/officeart/2005/8/layout/vList4#1"/>
    <dgm:cxn modelId="{1F6F517B-5214-4856-8A6B-BB5B94FE7A22}" srcId="{3EB4719F-00FD-4248-B443-5A30E34F5B0C}" destId="{D271CEB9-8459-40F4-B6ED-AC45F131CB7F}" srcOrd="0" destOrd="0" parTransId="{E8CA0B3C-8AE6-4ECA-8AB3-8CE603EC9DC8}" sibTransId="{E154B0E8-DEBD-4E22-BBD9-6132086AC7F3}"/>
    <dgm:cxn modelId="{C564631B-1755-4D3F-BBA8-34DBA8805774}" type="presOf" srcId="{5D4029EB-A32B-4646-B21D-76FDC331355F}" destId="{92744F31-177C-4B54-9365-BE545AAEFAAF}" srcOrd="1" destOrd="0" presId="urn:microsoft.com/office/officeart/2005/8/layout/vList4#1"/>
    <dgm:cxn modelId="{683E1133-74FF-40E9-8745-8B2EC83D7BB4}" type="presOf" srcId="{59251B59-65E9-424C-897E-8BB35AC5B95E}" destId="{C6350138-2A02-4AF1-A4F9-C46D0B6AD859}" srcOrd="0" destOrd="1" presId="urn:microsoft.com/office/officeart/2005/8/layout/vList4#1"/>
    <dgm:cxn modelId="{5900CED7-2136-4038-92C9-A1C34C39263B}" type="presOf" srcId="{5D4029EB-A32B-4646-B21D-76FDC331355F}" destId="{C6350138-2A02-4AF1-A4F9-C46D0B6AD859}" srcOrd="0" destOrd="0" presId="urn:microsoft.com/office/officeart/2005/8/layout/vList4#1"/>
    <dgm:cxn modelId="{45980CDD-2D76-4994-B24E-04ADB5AD82EC}" type="presOf" srcId="{7468338B-B8F0-4902-B134-D977083B3EDF}" destId="{FC43CFBF-50CA-4A47-8DE7-F8671187D71F}" srcOrd="0" destOrd="1" presId="urn:microsoft.com/office/officeart/2005/8/layout/vList4#1"/>
    <dgm:cxn modelId="{A5ED72FC-92F8-4D7D-A79E-53DCBC7AB4B9}" type="presOf" srcId="{7468338B-B8F0-4902-B134-D977083B3EDF}" destId="{3C1A1F96-1AC0-4B09-AE29-52B35D169A97}" srcOrd="1" destOrd="1" presId="urn:microsoft.com/office/officeart/2005/8/layout/vList4#1"/>
    <dgm:cxn modelId="{94B8171B-59D4-4627-A331-AB31C131C93B}" type="presParOf" srcId="{A8717894-431C-4C14-B839-8CEFCD91F97B}" destId="{FFE404B9-4241-43BE-8327-ECA8C7D3139E}" srcOrd="0" destOrd="0" presId="urn:microsoft.com/office/officeart/2005/8/layout/vList4#1"/>
    <dgm:cxn modelId="{5B0B96AC-ACDC-4579-A5ED-70A439552FF2}" type="presParOf" srcId="{FFE404B9-4241-43BE-8327-ECA8C7D3139E}" destId="{C6350138-2A02-4AF1-A4F9-C46D0B6AD859}" srcOrd="0" destOrd="0" presId="urn:microsoft.com/office/officeart/2005/8/layout/vList4#1"/>
    <dgm:cxn modelId="{C8B973C6-11B6-4FE3-97FD-CEE79FE79641}" type="presParOf" srcId="{FFE404B9-4241-43BE-8327-ECA8C7D3139E}" destId="{07C0ABA4-B9AF-4C51-AAC1-DDC64EAC71FC}" srcOrd="1" destOrd="0" presId="urn:microsoft.com/office/officeart/2005/8/layout/vList4#1"/>
    <dgm:cxn modelId="{E3C0E368-69E6-4FFE-BC07-6A76F08415F9}" type="presParOf" srcId="{FFE404B9-4241-43BE-8327-ECA8C7D3139E}" destId="{92744F31-177C-4B54-9365-BE545AAEFAAF}" srcOrd="2" destOrd="0" presId="urn:microsoft.com/office/officeart/2005/8/layout/vList4#1"/>
    <dgm:cxn modelId="{8FECE9FB-B0AE-4B6C-9EAA-043A1A20E1CD}" type="presParOf" srcId="{A8717894-431C-4C14-B839-8CEFCD91F97B}" destId="{E60DF253-5AF9-4D7F-9E20-E5EB09880A8F}" srcOrd="1" destOrd="0" presId="urn:microsoft.com/office/officeart/2005/8/layout/vList4#1"/>
    <dgm:cxn modelId="{9295A097-21C3-4D3E-B731-578701155783}" type="presParOf" srcId="{A8717894-431C-4C14-B839-8CEFCD91F97B}" destId="{E5464518-2FDE-4668-B28F-644EE502F506}" srcOrd="2" destOrd="0" presId="urn:microsoft.com/office/officeart/2005/8/layout/vList4#1"/>
    <dgm:cxn modelId="{A4B8DE91-BDA3-43C1-ABB3-3767B20ADC12}" type="presParOf" srcId="{E5464518-2FDE-4668-B28F-644EE502F506}" destId="{FC43CFBF-50CA-4A47-8DE7-F8671187D71F}" srcOrd="0" destOrd="0" presId="urn:microsoft.com/office/officeart/2005/8/layout/vList4#1"/>
    <dgm:cxn modelId="{04A06C22-D07E-4092-8785-281EF46B61EA}" type="presParOf" srcId="{E5464518-2FDE-4668-B28F-644EE502F506}" destId="{864C6899-4219-4342-8CA3-8443B0FE9141}" srcOrd="1" destOrd="0" presId="urn:microsoft.com/office/officeart/2005/8/layout/vList4#1"/>
    <dgm:cxn modelId="{B5F05666-58B0-4B0E-8C36-4D7B147B13B6}" type="presParOf" srcId="{E5464518-2FDE-4668-B28F-644EE502F506}" destId="{3C1A1F96-1AC0-4B09-AE29-52B35D169A97}" srcOrd="2" destOrd="0" presId="urn:microsoft.com/office/officeart/2005/8/layout/vList4#1"/>
    <dgm:cxn modelId="{376D8A02-107F-432E-95DB-03C34F5CD335}" type="presParOf" srcId="{A8717894-431C-4C14-B839-8CEFCD91F97B}" destId="{6BB359DC-9612-4810-9B74-74A2FEF61498}" srcOrd="3" destOrd="0" presId="urn:microsoft.com/office/officeart/2005/8/layout/vList4#1"/>
    <dgm:cxn modelId="{355125A9-657D-4402-884F-F94AB9227BE1}" type="presParOf" srcId="{A8717894-431C-4C14-B839-8CEFCD91F97B}" destId="{9B3FCDF7-9131-4B08-AE19-2FA1FBFC8B72}" srcOrd="4" destOrd="0" presId="urn:microsoft.com/office/officeart/2005/8/layout/vList4#1"/>
    <dgm:cxn modelId="{C240A638-3F8E-4C00-98E2-48AC61617C9F}" type="presParOf" srcId="{9B3FCDF7-9131-4B08-AE19-2FA1FBFC8B72}" destId="{3E9EB0F5-0A52-482E-A8C4-8057FF1EC973}" srcOrd="0" destOrd="0" presId="urn:microsoft.com/office/officeart/2005/8/layout/vList4#1"/>
    <dgm:cxn modelId="{B8B85ED2-93EF-4441-AEE7-A5A3CF6B3657}" type="presParOf" srcId="{9B3FCDF7-9131-4B08-AE19-2FA1FBFC8B72}" destId="{FC195444-AC40-427B-975A-7C51FC102615}" srcOrd="1" destOrd="0" presId="urn:microsoft.com/office/officeart/2005/8/layout/vList4#1"/>
    <dgm:cxn modelId="{8EDB04BA-396C-4D80-86CB-11A3F707FD9F}" type="presParOf" srcId="{9B3FCDF7-9131-4B08-AE19-2FA1FBFC8B72}" destId="{595541A1-85FF-4981-AE07-BC04BD1CBCB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F2A61-A01F-4F3A-8D7C-2D03308FD85A}">
      <dsp:nvSpPr>
        <dsp:cNvPr id="0" name=""/>
        <dsp:cNvSpPr/>
      </dsp:nvSpPr>
      <dsp:spPr>
        <a:xfrm>
          <a:off x="699" y="1460"/>
          <a:ext cx="6094601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ЦИРК –центр изобретательства, рационализации и конструирования</a:t>
          </a:r>
          <a:endParaRPr lang="ru-RU" sz="2500" kern="1200" dirty="0"/>
        </a:p>
      </dsp:txBody>
      <dsp:txXfrm>
        <a:off x="38245" y="39006"/>
        <a:ext cx="6019509" cy="1206814"/>
      </dsp:txXfrm>
    </dsp:sp>
    <dsp:sp modelId="{7B29AB13-21AA-4657-9A4E-A61C1918A0CA}">
      <dsp:nvSpPr>
        <dsp:cNvPr id="0" name=""/>
        <dsp:cNvSpPr/>
      </dsp:nvSpPr>
      <dsp:spPr>
        <a:xfrm>
          <a:off x="699" y="1391046"/>
          <a:ext cx="3981182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Универсальная мастерская (идеи, задумки, фантазии)</a:t>
          </a:r>
          <a:endParaRPr lang="ru-RU" sz="1600" kern="1200" dirty="0"/>
        </a:p>
      </dsp:txBody>
      <dsp:txXfrm>
        <a:off x="38245" y="1428592"/>
        <a:ext cx="3906090" cy="1206814"/>
      </dsp:txXfrm>
    </dsp:sp>
    <dsp:sp modelId="{89490DB3-CA90-424C-A600-2D6D4A247B62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Предпринимательско-технологическая</a:t>
          </a:r>
          <a:r>
            <a:rPr lang="ru-RU" sz="1600" kern="1200" dirty="0" smtClean="0"/>
            <a:t> группа</a:t>
          </a:r>
          <a:endParaRPr lang="ru-RU" sz="1600" kern="1200" dirty="0"/>
        </a:p>
      </dsp:txBody>
      <dsp:txXfrm>
        <a:off x="38245" y="2818179"/>
        <a:ext cx="1874556" cy="1206814"/>
      </dsp:txXfrm>
    </dsp:sp>
    <dsp:sp modelId="{1BBE4F9F-2CFC-46B2-8456-F99D682DCC53}">
      <dsp:nvSpPr>
        <dsp:cNvPr id="0" name=""/>
        <dsp:cNvSpPr/>
      </dsp:nvSpPr>
      <dsp:spPr>
        <a:xfrm>
          <a:off x="2032233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Информационная группа</a:t>
          </a:r>
          <a:endParaRPr lang="ru-RU" sz="1500" kern="1200" dirty="0"/>
        </a:p>
      </dsp:txBody>
      <dsp:txXfrm>
        <a:off x="2069779" y="2818179"/>
        <a:ext cx="1874556" cy="1206814"/>
      </dsp:txXfrm>
    </dsp:sp>
    <dsp:sp modelId="{A8BB65F8-32C6-4E35-99CC-D1DE0FB40F8B}">
      <dsp:nvSpPr>
        <dsp:cNvPr id="0" name=""/>
        <dsp:cNvSpPr/>
      </dsp:nvSpPr>
      <dsp:spPr>
        <a:xfrm>
          <a:off x="4145652" y="1391046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Кружок обучения навыкам  «рукоделия»</a:t>
          </a:r>
          <a:endParaRPr lang="ru-RU" sz="1600" kern="1200" dirty="0"/>
        </a:p>
      </dsp:txBody>
      <dsp:txXfrm>
        <a:off x="4183198" y="1428592"/>
        <a:ext cx="1874556" cy="1206814"/>
      </dsp:txXfrm>
    </dsp:sp>
    <dsp:sp modelId="{D4390772-8B6E-4F90-9434-B8D99FE96488}">
      <dsp:nvSpPr>
        <dsp:cNvPr id="0" name=""/>
        <dsp:cNvSpPr/>
      </dsp:nvSpPr>
      <dsp:spPr>
        <a:xfrm>
          <a:off x="4145652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Экономическая группа</a:t>
          </a:r>
          <a:endParaRPr lang="ru-RU" sz="1500" kern="1200" dirty="0"/>
        </a:p>
      </dsp:txBody>
      <dsp:txXfrm>
        <a:off x="4183198" y="2818179"/>
        <a:ext cx="1874556" cy="1206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50138-2A02-4AF1-A4F9-C46D0B6AD859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Обучение экономике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Привитие навыков бизнеса и предпринимательства</a:t>
          </a:r>
          <a:endParaRPr lang="ru-RU" sz="1500" kern="1200" dirty="0"/>
        </a:p>
      </dsp:txBody>
      <dsp:txXfrm>
        <a:off x="1346200" y="0"/>
        <a:ext cx="4749800" cy="1269999"/>
      </dsp:txXfrm>
    </dsp:sp>
    <dsp:sp modelId="{07C0ABA4-B9AF-4C51-AAC1-DDC64EAC71FC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3CFBF-50CA-4A47-8DE7-F8671187D71F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Вовлечение во внеурочную деятельность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Развитие творческих способностей</a:t>
          </a:r>
          <a:endParaRPr lang="ru-RU" sz="1500" kern="1200" dirty="0"/>
        </a:p>
      </dsp:txBody>
      <dsp:txXfrm>
        <a:off x="1346200" y="1396999"/>
        <a:ext cx="4749800" cy="1269999"/>
      </dsp:txXfrm>
    </dsp:sp>
    <dsp:sp modelId="{864C6899-4219-4342-8CA3-8443B0FE9141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EB0F5-0A52-482E-A8C4-8057FF1EC973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Стимулирование к самостоятельной работе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Взаимодействие с фирмами и предприятиями</a:t>
          </a:r>
          <a:endParaRPr lang="ru-RU" sz="1500" kern="1200" dirty="0"/>
        </a:p>
      </dsp:txBody>
      <dsp:txXfrm>
        <a:off x="1346200" y="2793999"/>
        <a:ext cx="4749800" cy="1269999"/>
      </dsp:txXfrm>
    </dsp:sp>
    <dsp:sp modelId="{FC195444-AC40-427B-975A-7C51FC102615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A1FE07-A756-45BF-8D5B-7FDDA8516A4C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C7424F-929C-403C-819E-AFE91B70B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52AD-8250-4C0E-AC9F-87FA4DBCCB70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D743-1F7E-4681-9F17-E116DA1A7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AE5A-BF16-456D-8ADE-4E6C181D26C7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C85A-45BF-45BC-AD3C-320F528A1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F31F-609F-4441-9C9B-D9A1D729F1A0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5703-858E-479C-A256-04DE0A4FB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26922F-1C52-4297-8F1A-5E2859CBA162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B1ABCD-AD2A-4821-9DFB-88E7EE90B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A61D6C-A21A-4F5C-96E1-2627C9C9CE0D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181FB0-9C5C-4292-A50B-B457346AB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9E73D6-445A-4F48-8945-DF497DA73AF5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F44F72-736A-42BB-8E76-C61641E89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31D144-609C-4A30-A695-69AE14FE3B1B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1F91D1-53ED-4960-B6BB-8685E28CA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9C67-71F9-48EF-B426-CE23737FB541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81691-779B-4EEC-BABE-F02305E40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DC215D-56F0-4975-97F6-8071924A8000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A98482-901C-4C46-9FBB-C98182B48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B4F9B9-F81F-40F6-8A52-3AF4E0744D94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34F8F4B-1A9F-4AF7-9F15-B9E24E23F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5000"/>
                <a:satMod val="300000"/>
              </a:schemeClr>
            </a:gs>
            <a:gs pos="85000">
              <a:schemeClr val="tx1">
                <a:lumMod val="95000"/>
                <a:alpha val="95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7CE50DA-2FA1-4E83-A29D-EB4EE9F895B9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C5E36D5-1EAC-4025-B21F-E0E30915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5"/>
          <p:cNvSpPr>
            <a:spLocks noGrp="1"/>
          </p:cNvSpPr>
          <p:nvPr>
            <p:ph type="body" sz="half" idx="2"/>
          </p:nvPr>
        </p:nvSpPr>
        <p:spPr>
          <a:xfrm>
            <a:off x="0" y="5429250"/>
            <a:ext cx="9144000" cy="1428750"/>
          </a:xfrm>
        </p:spPr>
        <p:txBody>
          <a:bodyPr/>
          <a:lstStyle/>
          <a:p>
            <a:pPr marR="0"/>
            <a:r>
              <a:rPr lang="ru-RU" sz="1800" b="1" dirty="0" smtClean="0">
                <a:solidFill>
                  <a:srgbClr val="002060"/>
                </a:solidFill>
              </a:rPr>
              <a:t>Малое и среднее предпринимательство является питательной средой для обучения суровым правилам  рыночной экономики и претворения в жизнь новых изобретательских задумок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Рисунок 8" descr="olma-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705" b="7705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85850" y="4865122"/>
            <a:ext cx="9715568" cy="5626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Любое крупное начинание начинается с замысла……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ur_at_table_overhea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93" b="12093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5072074"/>
            <a:ext cx="8075432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Центр технического творчества и предпринимательства. Первые </a:t>
            </a:r>
            <a:r>
              <a:rPr lang="ru-RU" b="1" dirty="0" smtClean="0">
                <a:solidFill>
                  <a:srgbClr val="002060"/>
                </a:solidFill>
              </a:rPr>
              <a:t>разработки…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1"/>
          <p:cNvSpPr>
            <a:spLocks noGrp="1"/>
          </p:cNvSpPr>
          <p:nvPr>
            <p:ph type="body" sz="half" idx="2"/>
          </p:nvPr>
        </p:nvSpPr>
        <p:spPr>
          <a:xfrm>
            <a:off x="1331640" y="5517232"/>
            <a:ext cx="7162800" cy="647700"/>
          </a:xfrm>
        </p:spPr>
        <p:txBody>
          <a:bodyPr/>
          <a:lstStyle/>
          <a:p>
            <a:pPr marR="0" algn="ctr"/>
            <a:r>
              <a:rPr lang="ru-RU" sz="1600" b="1" dirty="0" smtClean="0">
                <a:solidFill>
                  <a:srgbClr val="002060"/>
                </a:solidFill>
              </a:rPr>
              <a:t>«ГОЛОВА УМЕЛАЯ – РУКИ УМНЫЕ»</a:t>
            </a:r>
          </a:p>
          <a:p>
            <a:pPr marR="0" algn="ctr"/>
            <a:endParaRPr lang="ru-RU" sz="1600" b="1" dirty="0" smtClean="0">
              <a:solidFill>
                <a:srgbClr val="00B0F0"/>
              </a:solidFill>
            </a:endParaRPr>
          </a:p>
          <a:p>
            <a:pPr marR="0" algn="ctr"/>
            <a:r>
              <a:rPr lang="ru-RU" sz="1600" b="1" dirty="0" smtClean="0">
                <a:solidFill>
                  <a:srgbClr val="002060"/>
                </a:solidFill>
              </a:rPr>
              <a:t>«ЦЕНТР ИЗОБРЕТАТЕЛЬСТВА, РАЦИОНАЛИЗАТОРСТВА И КОНСТРУИРОВАНИЯ»</a:t>
            </a:r>
          </a:p>
        </p:txBody>
      </p:sp>
      <p:pic>
        <p:nvPicPr>
          <p:cNvPr id="5" name="Рисунок 4" descr="00IMG_37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116" b="12116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ГБОУ СОШ № 929 - «ГУРУ», «ЦИРК»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mpJUCwmq_html_53b6f0d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41" b="16341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572008"/>
            <a:ext cx="9144000" cy="199290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Датчик-индикатор для контроля качества и состояния диэлектрических покрытий на проводящих поверхностях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/>
            <a:r>
              <a:rPr lang="ru-RU" sz="3000" dirty="0" smtClean="0">
                <a:solidFill>
                  <a:srgbClr val="002060"/>
                </a:solidFill>
              </a:rPr>
              <a:t>Имеется упрощенный вариант  изобретения для спец. применения</a:t>
            </a:r>
          </a:p>
        </p:txBody>
      </p:sp>
      <p:pic>
        <p:nvPicPr>
          <p:cNvPr id="5" name="Рисунок 4" descr="tmpJUCwmq_html_m657676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41" b="16341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Время запуска 2-4 месяца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Область использования: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9458" name="Текст 7"/>
          <p:cNvSpPr>
            <a:spLocks noGrp="1"/>
          </p:cNvSpPr>
          <p:nvPr>
            <p:ph type="body" idx="1"/>
          </p:nvPr>
        </p:nvSpPr>
        <p:spPr>
          <a:xfrm>
            <a:off x="3635375" y="2932113"/>
            <a:ext cx="5722938" cy="3925887"/>
          </a:xfrm>
        </p:spPr>
        <p:txBody>
          <a:bodyPr/>
          <a:lstStyle/>
          <a:p>
            <a:pPr marL="677863" lvl="1" indent="-285750">
              <a:buFont typeface="Arial" charset="0"/>
              <a:buChar char="•"/>
            </a:pPr>
            <a:r>
              <a:rPr lang="ru-RU" b="1" dirty="0" smtClean="0">
                <a:solidFill>
                  <a:srgbClr val="00B0F0"/>
                </a:solidFill>
              </a:rPr>
              <a:t>	</a:t>
            </a:r>
            <a:r>
              <a:rPr lang="ru-RU" sz="2000" b="1" dirty="0" smtClean="0">
                <a:solidFill>
                  <a:srgbClr val="00B0F0"/>
                </a:solidFill>
              </a:rPr>
              <a:t>Автохозяйства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rgbClr val="00B0F0"/>
                </a:solidFill>
              </a:rPr>
              <a:t>	Торговля подержанными авто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rgbClr val="00B0F0"/>
                </a:solidFill>
              </a:rPr>
              <a:t>	ЖКХ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rgbClr val="00B0F0"/>
                </a:solidFill>
              </a:rPr>
              <a:t>	Сельское хозяйство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rgbClr val="00B0F0"/>
                </a:solidFill>
              </a:rPr>
              <a:t>	Контроль качества покрытия 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rgbClr val="00B0F0"/>
                </a:solidFill>
              </a:rPr>
              <a:t>  	металлической поверхности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Структура школьного кооператива: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rgbClr val="002060"/>
                </a:solidFill>
                <a:effectLst/>
              </a:rPr>
              <a:t>Актуальность: воспитание  умелых, творческих, людей, умеющих  воплощать задуманное</a:t>
            </a:r>
            <a:endParaRPr lang="ru-RU" sz="2800" u="sng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4357694"/>
            <a:ext cx="1214447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157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Любое крупное начинание начинается с замысла……</vt:lpstr>
      <vt:lpstr>Центр технического творчества и предпринимательства. Первые разработки…</vt:lpstr>
      <vt:lpstr>ГБОУ СОШ № 929 - «ГУРУ», «ЦИРК»</vt:lpstr>
      <vt:lpstr>Датчик-индикатор для контроля качества и состояния диэлектрических покрытий на проводящих поверхностях</vt:lpstr>
      <vt:lpstr>Время запуска 2-4 месяца</vt:lpstr>
      <vt:lpstr>Область использования:</vt:lpstr>
      <vt:lpstr>Структура школьного кооператива:</vt:lpstr>
      <vt:lpstr>Актуальность: воспитание  умелых, творческих, людей, умеющих  воплощать задуманное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Любое крупное начинание начинается с замысла……</dc:title>
  <dc:creator>Дом</dc:creator>
  <cp:lastModifiedBy>Администратор</cp:lastModifiedBy>
  <cp:revision>29</cp:revision>
  <dcterms:created xsi:type="dcterms:W3CDTF">2012-01-06T08:38:42Z</dcterms:created>
  <dcterms:modified xsi:type="dcterms:W3CDTF">2012-12-05T09:27:25Z</dcterms:modified>
</cp:coreProperties>
</file>